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5" r:id="rId5"/>
  </p:sldMasterIdLst>
  <p:sldIdLst>
    <p:sldId id="257" r:id="rId6"/>
    <p:sldId id="259" r:id="rId7"/>
    <p:sldId id="260" r:id="rId8"/>
    <p:sldId id="261" r:id="rId9"/>
    <p:sldId id="278" r:id="rId10"/>
    <p:sldId id="258" r:id="rId11"/>
    <p:sldId id="262" r:id="rId12"/>
    <p:sldId id="263" r:id="rId13"/>
    <p:sldId id="264" r:id="rId14"/>
    <p:sldId id="265" r:id="rId15"/>
    <p:sldId id="266" r:id="rId16"/>
    <p:sldId id="273" r:id="rId17"/>
    <p:sldId id="274" r:id="rId18"/>
    <p:sldId id="267" r:id="rId19"/>
    <p:sldId id="268" r:id="rId20"/>
    <p:sldId id="275" r:id="rId21"/>
    <p:sldId id="279" r:id="rId22"/>
    <p:sldId id="269" r:id="rId23"/>
    <p:sldId id="270" r:id="rId24"/>
    <p:sldId id="271" r:id="rId25"/>
    <p:sldId id="276" r:id="rId26"/>
    <p:sldId id="277" r:id="rId27"/>
    <p:sldId id="272" r:id="rId28"/>
  </p:sldIdLst>
  <p:sldSz cx="12192000" cy="6858000"/>
  <p:notesSz cx="9926638" cy="6797675"/>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AEF01B-0F95-4958-83F9-46E0DC1CD1A0}" v="50" dt="2021-11-17T13:24:51.930"/>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64" d="100"/>
          <a:sy n="64" d="100"/>
        </p:scale>
        <p:origin x="72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viewProps" Target="viewProps.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calle Cup" userId="abbe84a0-611b-406e-b251-e8b4b71c069a" providerId="ADAL" clId="{94AEF01B-0F95-4958-83F9-46E0DC1CD1A0}"/>
    <pc:docChg chg="custSel addSld delSld modSld sldOrd">
      <pc:chgData name="Pascalle Cup" userId="abbe84a0-611b-406e-b251-e8b4b71c069a" providerId="ADAL" clId="{94AEF01B-0F95-4958-83F9-46E0DC1CD1A0}" dt="2021-11-17T13:25:01.651" v="1407" actId="6549"/>
      <pc:docMkLst>
        <pc:docMk/>
      </pc:docMkLst>
      <pc:sldChg chg="modSp mod ord">
        <pc:chgData name="Pascalle Cup" userId="abbe84a0-611b-406e-b251-e8b4b71c069a" providerId="ADAL" clId="{94AEF01B-0F95-4958-83F9-46E0DC1CD1A0}" dt="2021-11-15T16:01:09.092" v="631" actId="6549"/>
        <pc:sldMkLst>
          <pc:docMk/>
          <pc:sldMk cId="3113000813" sldId="258"/>
        </pc:sldMkLst>
        <pc:spChg chg="mod">
          <ac:chgData name="Pascalle Cup" userId="abbe84a0-611b-406e-b251-e8b4b71c069a" providerId="ADAL" clId="{94AEF01B-0F95-4958-83F9-46E0DC1CD1A0}" dt="2021-11-15T16:01:09.092" v="631" actId="6549"/>
          <ac:spMkLst>
            <pc:docMk/>
            <pc:sldMk cId="3113000813" sldId="258"/>
            <ac:spMk id="17" creationId="{09691C16-5550-4718-A27F-1AEFEAAEF84F}"/>
          </ac:spMkLst>
        </pc:spChg>
      </pc:sldChg>
      <pc:sldChg chg="delSp modSp add mod">
        <pc:chgData name="Pascalle Cup" userId="abbe84a0-611b-406e-b251-e8b4b71c069a" providerId="ADAL" clId="{94AEF01B-0F95-4958-83F9-46E0DC1CD1A0}" dt="2021-11-15T15:23:19.937" v="29" actId="1076"/>
        <pc:sldMkLst>
          <pc:docMk/>
          <pc:sldMk cId="1793067045" sldId="259"/>
        </pc:sldMkLst>
        <pc:spChg chg="del">
          <ac:chgData name="Pascalle Cup" userId="abbe84a0-611b-406e-b251-e8b4b71c069a" providerId="ADAL" clId="{94AEF01B-0F95-4958-83F9-46E0DC1CD1A0}" dt="2021-11-15T15:14:18.848" v="2" actId="478"/>
          <ac:spMkLst>
            <pc:docMk/>
            <pc:sldMk cId="1793067045" sldId="259"/>
            <ac:spMk id="8" creationId="{09005DAC-FEA5-473D-9DDF-630071BC1C51}"/>
          </ac:spMkLst>
        </pc:spChg>
        <pc:picChg chg="mod">
          <ac:chgData name="Pascalle Cup" userId="abbe84a0-611b-406e-b251-e8b4b71c069a" providerId="ADAL" clId="{94AEF01B-0F95-4958-83F9-46E0DC1CD1A0}" dt="2021-11-15T15:23:19.937" v="29" actId="1076"/>
          <ac:picMkLst>
            <pc:docMk/>
            <pc:sldMk cId="1793067045" sldId="259"/>
            <ac:picMk id="2" creationId="{8AB174C9-55E4-4451-B577-E9783FE9842F}"/>
          </ac:picMkLst>
        </pc:picChg>
      </pc:sldChg>
      <pc:sldChg chg="add">
        <pc:chgData name="Pascalle Cup" userId="abbe84a0-611b-406e-b251-e8b4b71c069a" providerId="ADAL" clId="{94AEF01B-0F95-4958-83F9-46E0DC1CD1A0}" dt="2021-11-15T15:14:22.147" v="4"/>
        <pc:sldMkLst>
          <pc:docMk/>
          <pc:sldMk cId="2795870648" sldId="260"/>
        </pc:sldMkLst>
      </pc:sldChg>
      <pc:sldChg chg="addSp delSp modSp add mod ord">
        <pc:chgData name="Pascalle Cup" userId="abbe84a0-611b-406e-b251-e8b4b71c069a" providerId="ADAL" clId="{94AEF01B-0F95-4958-83F9-46E0DC1CD1A0}" dt="2021-11-17T08:43:07.103" v="815" actId="6549"/>
        <pc:sldMkLst>
          <pc:docMk/>
          <pc:sldMk cId="360347651" sldId="261"/>
        </pc:sldMkLst>
        <pc:spChg chg="mod">
          <ac:chgData name="Pascalle Cup" userId="abbe84a0-611b-406e-b251-e8b4b71c069a" providerId="ADAL" clId="{94AEF01B-0F95-4958-83F9-46E0DC1CD1A0}" dt="2021-11-17T08:43:07.103" v="815" actId="6549"/>
          <ac:spMkLst>
            <pc:docMk/>
            <pc:sldMk cId="360347651" sldId="261"/>
            <ac:spMk id="2" creationId="{AD7A1E74-2150-45BD-8539-A7703471D527}"/>
          </ac:spMkLst>
        </pc:spChg>
        <pc:picChg chg="add mod">
          <ac:chgData name="Pascalle Cup" userId="abbe84a0-611b-406e-b251-e8b4b71c069a" providerId="ADAL" clId="{94AEF01B-0F95-4958-83F9-46E0DC1CD1A0}" dt="2021-11-15T15:24:55.676" v="79" actId="1076"/>
          <ac:picMkLst>
            <pc:docMk/>
            <pc:sldMk cId="360347651" sldId="261"/>
            <ac:picMk id="3" creationId="{AB5C59F9-705B-494A-9768-60461F6DB73A}"/>
          </ac:picMkLst>
        </pc:picChg>
        <pc:picChg chg="del mod">
          <ac:chgData name="Pascalle Cup" userId="abbe84a0-611b-406e-b251-e8b4b71c069a" providerId="ADAL" clId="{94AEF01B-0F95-4958-83F9-46E0DC1CD1A0}" dt="2021-11-15T15:24:11.345" v="74" actId="478"/>
          <ac:picMkLst>
            <pc:docMk/>
            <pc:sldMk cId="360347651" sldId="261"/>
            <ac:picMk id="4" creationId="{6767C4E7-B501-4DCB-A8FB-7FBE7FE3A5DA}"/>
          </ac:picMkLst>
        </pc:picChg>
      </pc:sldChg>
      <pc:sldChg chg="modSp add mod">
        <pc:chgData name="Pascalle Cup" userId="abbe84a0-611b-406e-b251-e8b4b71c069a" providerId="ADAL" clId="{94AEF01B-0F95-4958-83F9-46E0DC1CD1A0}" dt="2021-11-17T13:23:11.275" v="1363" actId="114"/>
        <pc:sldMkLst>
          <pc:docMk/>
          <pc:sldMk cId="1639705824" sldId="262"/>
        </pc:sldMkLst>
        <pc:spChg chg="mod">
          <ac:chgData name="Pascalle Cup" userId="abbe84a0-611b-406e-b251-e8b4b71c069a" providerId="ADAL" clId="{94AEF01B-0F95-4958-83F9-46E0DC1CD1A0}" dt="2021-11-15T15:25:45.906" v="87" actId="207"/>
          <ac:spMkLst>
            <pc:docMk/>
            <pc:sldMk cId="1639705824" sldId="262"/>
            <ac:spMk id="4" creationId="{C0F5C9B5-383B-4631-848F-1C9B1E7589C5}"/>
          </ac:spMkLst>
        </pc:spChg>
        <pc:spChg chg="mod">
          <ac:chgData name="Pascalle Cup" userId="abbe84a0-611b-406e-b251-e8b4b71c069a" providerId="ADAL" clId="{94AEF01B-0F95-4958-83F9-46E0DC1CD1A0}" dt="2021-11-17T13:23:11.275" v="1363" actId="114"/>
          <ac:spMkLst>
            <pc:docMk/>
            <pc:sldMk cId="1639705824" sldId="262"/>
            <ac:spMk id="6" creationId="{089303BE-024D-4A0B-A966-5044F7E7A742}"/>
          </ac:spMkLst>
        </pc:spChg>
      </pc:sldChg>
      <pc:sldChg chg="addSp delSp modSp add mod modAnim">
        <pc:chgData name="Pascalle Cup" userId="abbe84a0-611b-406e-b251-e8b4b71c069a" providerId="ADAL" clId="{94AEF01B-0F95-4958-83F9-46E0DC1CD1A0}" dt="2021-11-15T15:29:25.596" v="110" actId="20577"/>
        <pc:sldMkLst>
          <pc:docMk/>
          <pc:sldMk cId="3844648754" sldId="263"/>
        </pc:sldMkLst>
        <pc:spChg chg="del mod">
          <ac:chgData name="Pascalle Cup" userId="abbe84a0-611b-406e-b251-e8b4b71c069a" providerId="ADAL" clId="{94AEF01B-0F95-4958-83F9-46E0DC1CD1A0}" dt="2021-11-15T15:27:25.626" v="97" actId="478"/>
          <ac:spMkLst>
            <pc:docMk/>
            <pc:sldMk cId="3844648754" sldId="263"/>
            <ac:spMk id="2" creationId="{C1F31D77-9DDB-4946-9A7A-51259FA3D8E9}"/>
          </ac:spMkLst>
        </pc:spChg>
        <pc:spChg chg="add mod">
          <ac:chgData name="Pascalle Cup" userId="abbe84a0-611b-406e-b251-e8b4b71c069a" providerId="ADAL" clId="{94AEF01B-0F95-4958-83F9-46E0DC1CD1A0}" dt="2021-11-15T15:29:25.596" v="110" actId="20577"/>
          <ac:spMkLst>
            <pc:docMk/>
            <pc:sldMk cId="3844648754" sldId="263"/>
            <ac:spMk id="5" creationId="{4D8359A4-C4DE-43B3-83D2-FA9CF8FC30E0}"/>
          </ac:spMkLst>
        </pc:spChg>
        <pc:picChg chg="add del">
          <ac:chgData name="Pascalle Cup" userId="abbe84a0-611b-406e-b251-e8b4b71c069a" providerId="ADAL" clId="{94AEF01B-0F95-4958-83F9-46E0DC1CD1A0}" dt="2021-11-15T15:27:16.906" v="95" actId="478"/>
          <ac:picMkLst>
            <pc:docMk/>
            <pc:sldMk cId="3844648754" sldId="263"/>
            <ac:picMk id="3" creationId="{365ACC40-EE7F-4FB9-8F8D-3FCE3BB6EE73}"/>
          </ac:picMkLst>
        </pc:picChg>
        <pc:picChg chg="add mod">
          <ac:chgData name="Pascalle Cup" userId="abbe84a0-611b-406e-b251-e8b4b71c069a" providerId="ADAL" clId="{94AEF01B-0F95-4958-83F9-46E0DC1CD1A0}" dt="2021-11-15T15:27:50.416" v="102" actId="1076"/>
          <ac:picMkLst>
            <pc:docMk/>
            <pc:sldMk cId="3844648754" sldId="263"/>
            <ac:picMk id="4" creationId="{9F55EFF5-3A0B-44D0-85A1-592CC7BE9758}"/>
          </ac:picMkLst>
        </pc:picChg>
      </pc:sldChg>
      <pc:sldChg chg="modSp add mod">
        <pc:chgData name="Pascalle Cup" userId="abbe84a0-611b-406e-b251-e8b4b71c069a" providerId="ADAL" clId="{94AEF01B-0F95-4958-83F9-46E0DC1CD1A0}" dt="2021-11-17T13:23:37.878" v="1390" actId="20577"/>
        <pc:sldMkLst>
          <pc:docMk/>
          <pc:sldMk cId="3215926101" sldId="264"/>
        </pc:sldMkLst>
        <pc:spChg chg="mod">
          <ac:chgData name="Pascalle Cup" userId="abbe84a0-611b-406e-b251-e8b4b71c069a" providerId="ADAL" clId="{94AEF01B-0F95-4958-83F9-46E0DC1CD1A0}" dt="2021-11-17T13:23:37.878" v="1390" actId="20577"/>
          <ac:spMkLst>
            <pc:docMk/>
            <pc:sldMk cId="3215926101" sldId="264"/>
            <ac:spMk id="3" creationId="{C27FD3E1-45DC-42F2-83D7-D64495B5C32A}"/>
          </ac:spMkLst>
        </pc:spChg>
        <pc:spChg chg="mod">
          <ac:chgData name="Pascalle Cup" userId="abbe84a0-611b-406e-b251-e8b4b71c069a" providerId="ADAL" clId="{94AEF01B-0F95-4958-83F9-46E0DC1CD1A0}" dt="2021-11-17T13:23:26.889" v="1388" actId="20577"/>
          <ac:spMkLst>
            <pc:docMk/>
            <pc:sldMk cId="3215926101" sldId="264"/>
            <ac:spMk id="4" creationId="{5B8F6C63-7287-46EC-9679-BF1762F9CA75}"/>
          </ac:spMkLst>
        </pc:spChg>
      </pc:sldChg>
      <pc:sldChg chg="modSp add mod">
        <pc:chgData name="Pascalle Cup" userId="abbe84a0-611b-406e-b251-e8b4b71c069a" providerId="ADAL" clId="{94AEF01B-0F95-4958-83F9-46E0DC1CD1A0}" dt="2021-11-17T13:23:42.238" v="1392" actId="20577"/>
        <pc:sldMkLst>
          <pc:docMk/>
          <pc:sldMk cId="934415920" sldId="265"/>
        </pc:sldMkLst>
        <pc:spChg chg="mod">
          <ac:chgData name="Pascalle Cup" userId="abbe84a0-611b-406e-b251-e8b4b71c069a" providerId="ADAL" clId="{94AEF01B-0F95-4958-83F9-46E0DC1CD1A0}" dt="2021-11-15T15:29:45.211" v="114" actId="1076"/>
          <ac:spMkLst>
            <pc:docMk/>
            <pc:sldMk cId="934415920" sldId="265"/>
            <ac:spMk id="3" creationId="{AF586BA0-08E9-4E02-BEB6-BBB3DDBDADE2}"/>
          </ac:spMkLst>
        </pc:spChg>
        <pc:spChg chg="mod">
          <ac:chgData name="Pascalle Cup" userId="abbe84a0-611b-406e-b251-e8b4b71c069a" providerId="ADAL" clId="{94AEF01B-0F95-4958-83F9-46E0DC1CD1A0}" dt="2021-11-15T15:29:40.936" v="113" actId="1076"/>
          <ac:spMkLst>
            <pc:docMk/>
            <pc:sldMk cId="934415920" sldId="265"/>
            <ac:spMk id="5" creationId="{AE02FB8B-F2A5-4727-8BB5-F3B135E99F90}"/>
          </ac:spMkLst>
        </pc:spChg>
        <pc:spChg chg="mod">
          <ac:chgData name="Pascalle Cup" userId="abbe84a0-611b-406e-b251-e8b4b71c069a" providerId="ADAL" clId="{94AEF01B-0F95-4958-83F9-46E0DC1CD1A0}" dt="2021-11-15T15:30:04.246" v="120" actId="1076"/>
          <ac:spMkLst>
            <pc:docMk/>
            <pc:sldMk cId="934415920" sldId="265"/>
            <ac:spMk id="7" creationId="{3EDA4C7B-6BB9-4F60-81F3-54558BE3EBAD}"/>
          </ac:spMkLst>
        </pc:spChg>
        <pc:spChg chg="mod">
          <ac:chgData name="Pascalle Cup" userId="abbe84a0-611b-406e-b251-e8b4b71c069a" providerId="ADAL" clId="{94AEF01B-0F95-4958-83F9-46E0DC1CD1A0}" dt="2021-11-17T13:23:42.238" v="1392" actId="20577"/>
          <ac:spMkLst>
            <pc:docMk/>
            <pc:sldMk cId="934415920" sldId="265"/>
            <ac:spMk id="10" creationId="{3FA39DFA-FDA0-467B-90AF-D95164E06BBE}"/>
          </ac:spMkLst>
        </pc:spChg>
      </pc:sldChg>
      <pc:sldChg chg="modSp add">
        <pc:chgData name="Pascalle Cup" userId="abbe84a0-611b-406e-b251-e8b4b71c069a" providerId="ADAL" clId="{94AEF01B-0F95-4958-83F9-46E0DC1CD1A0}" dt="2021-11-15T15:30:19.775" v="124" actId="207"/>
        <pc:sldMkLst>
          <pc:docMk/>
          <pc:sldMk cId="1220915882" sldId="266"/>
        </pc:sldMkLst>
        <pc:spChg chg="mod">
          <ac:chgData name="Pascalle Cup" userId="abbe84a0-611b-406e-b251-e8b4b71c069a" providerId="ADAL" clId="{94AEF01B-0F95-4958-83F9-46E0DC1CD1A0}" dt="2021-11-15T15:30:14.300" v="122" actId="207"/>
          <ac:spMkLst>
            <pc:docMk/>
            <pc:sldMk cId="1220915882" sldId="266"/>
            <ac:spMk id="2" creationId="{E5C8759A-D2BF-4F81-8850-1746BB3D8007}"/>
          </ac:spMkLst>
        </pc:spChg>
        <pc:spChg chg="mod">
          <ac:chgData name="Pascalle Cup" userId="abbe84a0-611b-406e-b251-e8b4b71c069a" providerId="ADAL" clId="{94AEF01B-0F95-4958-83F9-46E0DC1CD1A0}" dt="2021-11-15T15:30:16.725" v="123" actId="207"/>
          <ac:spMkLst>
            <pc:docMk/>
            <pc:sldMk cId="1220915882" sldId="266"/>
            <ac:spMk id="4" creationId="{DF56D588-5BE1-45D9-916C-C747235AC2C6}"/>
          </ac:spMkLst>
        </pc:spChg>
        <pc:spChg chg="mod">
          <ac:chgData name="Pascalle Cup" userId="abbe84a0-611b-406e-b251-e8b4b71c069a" providerId="ADAL" clId="{94AEF01B-0F95-4958-83F9-46E0DC1CD1A0}" dt="2021-11-15T15:30:19.775" v="124" actId="207"/>
          <ac:spMkLst>
            <pc:docMk/>
            <pc:sldMk cId="1220915882" sldId="266"/>
            <ac:spMk id="5" creationId="{940561A8-4A20-4C16-97B6-784D4BB890D7}"/>
          </ac:spMkLst>
        </pc:spChg>
      </pc:sldChg>
      <pc:sldChg chg="modSp add mod">
        <pc:chgData name="Pascalle Cup" userId="abbe84a0-611b-406e-b251-e8b4b71c069a" providerId="ADAL" clId="{94AEF01B-0F95-4958-83F9-46E0DC1CD1A0}" dt="2021-11-17T13:24:02.666" v="1394" actId="20577"/>
        <pc:sldMkLst>
          <pc:docMk/>
          <pc:sldMk cId="2678557633" sldId="267"/>
        </pc:sldMkLst>
        <pc:spChg chg="mod">
          <ac:chgData name="Pascalle Cup" userId="abbe84a0-611b-406e-b251-e8b4b71c069a" providerId="ADAL" clId="{94AEF01B-0F95-4958-83F9-46E0DC1CD1A0}" dt="2021-11-17T13:24:02.666" v="1394" actId="20577"/>
          <ac:spMkLst>
            <pc:docMk/>
            <pc:sldMk cId="2678557633" sldId="267"/>
            <ac:spMk id="2" creationId="{83BFD163-0713-4FE1-80F1-BF0C1C4C8F4D}"/>
          </ac:spMkLst>
        </pc:spChg>
        <pc:spChg chg="mod">
          <ac:chgData name="Pascalle Cup" userId="abbe84a0-611b-406e-b251-e8b4b71c069a" providerId="ADAL" clId="{94AEF01B-0F95-4958-83F9-46E0DC1CD1A0}" dt="2021-11-15T15:57:20.982" v="576" actId="1076"/>
          <ac:spMkLst>
            <pc:docMk/>
            <pc:sldMk cId="2678557633" sldId="267"/>
            <ac:spMk id="3" creationId="{786C2A40-9053-4231-92AC-A453A11F8885}"/>
          </ac:spMkLst>
        </pc:spChg>
        <pc:spChg chg="mod">
          <ac:chgData name="Pascalle Cup" userId="abbe84a0-611b-406e-b251-e8b4b71c069a" providerId="ADAL" clId="{94AEF01B-0F95-4958-83F9-46E0DC1CD1A0}" dt="2021-11-15T15:42:07.036" v="164" actId="1076"/>
          <ac:spMkLst>
            <pc:docMk/>
            <pc:sldMk cId="2678557633" sldId="267"/>
            <ac:spMk id="4" creationId="{8020A1A1-3771-4B98-B132-2257C6E9B088}"/>
          </ac:spMkLst>
        </pc:spChg>
        <pc:spChg chg="mod">
          <ac:chgData name="Pascalle Cup" userId="abbe84a0-611b-406e-b251-e8b4b71c069a" providerId="ADAL" clId="{94AEF01B-0F95-4958-83F9-46E0DC1CD1A0}" dt="2021-11-15T15:42:54.084" v="264" actId="20577"/>
          <ac:spMkLst>
            <pc:docMk/>
            <pc:sldMk cId="2678557633" sldId="267"/>
            <ac:spMk id="7" creationId="{9D9FC6BC-CED1-481E-ABAE-4FE2BE50D959}"/>
          </ac:spMkLst>
        </pc:spChg>
      </pc:sldChg>
      <pc:sldChg chg="modSp add mod">
        <pc:chgData name="Pascalle Cup" userId="abbe84a0-611b-406e-b251-e8b4b71c069a" providerId="ADAL" clId="{94AEF01B-0F95-4958-83F9-46E0DC1CD1A0}" dt="2021-11-15T15:57:11.097" v="572" actId="20577"/>
        <pc:sldMkLst>
          <pc:docMk/>
          <pc:sldMk cId="4160887642" sldId="268"/>
        </pc:sldMkLst>
        <pc:spChg chg="mod">
          <ac:chgData name="Pascalle Cup" userId="abbe84a0-611b-406e-b251-e8b4b71c069a" providerId="ADAL" clId="{94AEF01B-0F95-4958-83F9-46E0DC1CD1A0}" dt="2021-11-15T15:42:59.994" v="266" actId="207"/>
          <ac:spMkLst>
            <pc:docMk/>
            <pc:sldMk cId="4160887642" sldId="268"/>
            <ac:spMk id="2" creationId="{F4C36B4F-5380-4E0A-83F2-C4E7037D78E7}"/>
          </ac:spMkLst>
        </pc:spChg>
        <pc:spChg chg="mod">
          <ac:chgData name="Pascalle Cup" userId="abbe84a0-611b-406e-b251-e8b4b71c069a" providerId="ADAL" clId="{94AEF01B-0F95-4958-83F9-46E0DC1CD1A0}" dt="2021-11-15T15:57:11.097" v="572" actId="20577"/>
          <ac:spMkLst>
            <pc:docMk/>
            <pc:sldMk cId="4160887642" sldId="268"/>
            <ac:spMk id="4" creationId="{5CC4F6A7-BCF8-4EDC-B7A6-E65605410094}"/>
          </ac:spMkLst>
        </pc:spChg>
        <pc:spChg chg="mod">
          <ac:chgData name="Pascalle Cup" userId="abbe84a0-611b-406e-b251-e8b4b71c069a" providerId="ADAL" clId="{94AEF01B-0F95-4958-83F9-46E0DC1CD1A0}" dt="2021-11-15T15:43:05.624" v="269" actId="207"/>
          <ac:spMkLst>
            <pc:docMk/>
            <pc:sldMk cId="4160887642" sldId="268"/>
            <ac:spMk id="5" creationId="{BF6CDFE9-773B-4B87-8CE8-62664B8D37C5}"/>
          </ac:spMkLst>
        </pc:spChg>
      </pc:sldChg>
      <pc:sldChg chg="addSp modSp add mod">
        <pc:chgData name="Pascalle Cup" userId="abbe84a0-611b-406e-b251-e8b4b71c069a" providerId="ADAL" clId="{94AEF01B-0F95-4958-83F9-46E0DC1CD1A0}" dt="2021-11-15T15:58:03.523" v="591" actId="1076"/>
        <pc:sldMkLst>
          <pc:docMk/>
          <pc:sldMk cId="1865021747" sldId="269"/>
        </pc:sldMkLst>
        <pc:spChg chg="mod">
          <ac:chgData name="Pascalle Cup" userId="abbe84a0-611b-406e-b251-e8b4b71c069a" providerId="ADAL" clId="{94AEF01B-0F95-4958-83F9-46E0DC1CD1A0}" dt="2021-11-15T15:43:26.809" v="273" actId="1076"/>
          <ac:spMkLst>
            <pc:docMk/>
            <pc:sldMk cId="1865021747" sldId="269"/>
            <ac:spMk id="2" creationId="{B4106ABA-61F9-4535-A09C-8E6F02F6EA19}"/>
          </ac:spMkLst>
        </pc:spChg>
        <pc:spChg chg="mod">
          <ac:chgData name="Pascalle Cup" userId="abbe84a0-611b-406e-b251-e8b4b71c069a" providerId="ADAL" clId="{94AEF01B-0F95-4958-83F9-46E0DC1CD1A0}" dt="2021-11-15T15:57:55.893" v="589" actId="20577"/>
          <ac:spMkLst>
            <pc:docMk/>
            <pc:sldMk cId="1865021747" sldId="269"/>
            <ac:spMk id="4" creationId="{5055122B-66CA-4616-910A-5BFFC826DF8B}"/>
          </ac:spMkLst>
        </pc:spChg>
        <pc:spChg chg="mod">
          <ac:chgData name="Pascalle Cup" userId="abbe84a0-611b-406e-b251-e8b4b71c069a" providerId="ADAL" clId="{94AEF01B-0F95-4958-83F9-46E0DC1CD1A0}" dt="2021-11-15T15:57:59.902" v="590" actId="1076"/>
          <ac:spMkLst>
            <pc:docMk/>
            <pc:sldMk cId="1865021747" sldId="269"/>
            <ac:spMk id="5" creationId="{8FB96451-7E76-424D-A989-6252F29CD66B}"/>
          </ac:spMkLst>
        </pc:spChg>
        <pc:spChg chg="add mod">
          <ac:chgData name="Pascalle Cup" userId="abbe84a0-611b-406e-b251-e8b4b71c069a" providerId="ADAL" clId="{94AEF01B-0F95-4958-83F9-46E0DC1CD1A0}" dt="2021-11-15T15:57:51.223" v="586" actId="1076"/>
          <ac:spMkLst>
            <pc:docMk/>
            <pc:sldMk cId="1865021747" sldId="269"/>
            <ac:spMk id="6" creationId="{77CF2BBC-9671-4C33-957A-5CE2928C1090}"/>
          </ac:spMkLst>
        </pc:spChg>
        <pc:picChg chg="mod">
          <ac:chgData name="Pascalle Cup" userId="abbe84a0-611b-406e-b251-e8b4b71c069a" providerId="ADAL" clId="{94AEF01B-0F95-4958-83F9-46E0DC1CD1A0}" dt="2021-11-15T15:58:03.523" v="591" actId="1076"/>
          <ac:picMkLst>
            <pc:docMk/>
            <pc:sldMk cId="1865021747" sldId="269"/>
            <ac:picMk id="3" creationId="{2536AFE0-156F-42A5-8376-36CACEDDF592}"/>
          </ac:picMkLst>
        </pc:picChg>
      </pc:sldChg>
      <pc:sldChg chg="addSp delSp modSp add mod">
        <pc:chgData name="Pascalle Cup" userId="abbe84a0-611b-406e-b251-e8b4b71c069a" providerId="ADAL" clId="{94AEF01B-0F95-4958-83F9-46E0DC1CD1A0}" dt="2021-11-15T15:47:14.066" v="402" actId="313"/>
        <pc:sldMkLst>
          <pc:docMk/>
          <pc:sldMk cId="1307662070" sldId="270"/>
        </pc:sldMkLst>
        <pc:spChg chg="del mod">
          <ac:chgData name="Pascalle Cup" userId="abbe84a0-611b-406e-b251-e8b4b71c069a" providerId="ADAL" clId="{94AEF01B-0F95-4958-83F9-46E0DC1CD1A0}" dt="2021-11-15T15:44:39.144" v="288"/>
          <ac:spMkLst>
            <pc:docMk/>
            <pc:sldMk cId="1307662070" sldId="270"/>
            <ac:spMk id="3" creationId="{CFAA5244-5951-4F50-B269-E6E595580B40}"/>
          </ac:spMkLst>
        </pc:spChg>
        <pc:graphicFrameChg chg="add del modGraphic">
          <ac:chgData name="Pascalle Cup" userId="abbe84a0-611b-406e-b251-e8b4b71c069a" providerId="ADAL" clId="{94AEF01B-0F95-4958-83F9-46E0DC1CD1A0}" dt="2021-11-15T15:43:55.944" v="277" actId="21"/>
          <ac:graphicFrameMkLst>
            <pc:docMk/>
            <pc:sldMk cId="1307662070" sldId="270"/>
            <ac:graphicFrameMk id="2" creationId="{0DC702D1-E4E5-4CDB-AFC5-8C66F621F174}"/>
          </ac:graphicFrameMkLst>
        </pc:graphicFrameChg>
        <pc:graphicFrameChg chg="add mod modGraphic">
          <ac:chgData name="Pascalle Cup" userId="abbe84a0-611b-406e-b251-e8b4b71c069a" providerId="ADAL" clId="{94AEF01B-0F95-4958-83F9-46E0DC1CD1A0}" dt="2021-11-15T15:47:14.066" v="402" actId="313"/>
          <ac:graphicFrameMkLst>
            <pc:docMk/>
            <pc:sldMk cId="1307662070" sldId="270"/>
            <ac:graphicFrameMk id="4" creationId="{D0D10F37-62C9-458E-B0C4-7EA1A437FEFE}"/>
          </ac:graphicFrameMkLst>
        </pc:graphicFrameChg>
      </pc:sldChg>
      <pc:sldChg chg="addSp modSp add mod">
        <pc:chgData name="Pascalle Cup" userId="abbe84a0-611b-406e-b251-e8b4b71c069a" providerId="ADAL" clId="{94AEF01B-0F95-4958-83F9-46E0DC1CD1A0}" dt="2021-11-17T13:25:01.651" v="1407" actId="6549"/>
        <pc:sldMkLst>
          <pc:docMk/>
          <pc:sldMk cId="2098326740" sldId="271"/>
        </pc:sldMkLst>
        <pc:spChg chg="mod">
          <ac:chgData name="Pascalle Cup" userId="abbe84a0-611b-406e-b251-e8b4b71c069a" providerId="ADAL" clId="{94AEF01B-0F95-4958-83F9-46E0DC1CD1A0}" dt="2021-11-15T15:59:59.672" v="595" actId="1076"/>
          <ac:spMkLst>
            <pc:docMk/>
            <pc:sldMk cId="2098326740" sldId="271"/>
            <ac:spMk id="2" creationId="{591F3BE5-9841-4637-B59F-D0DB258367E8}"/>
          </ac:spMkLst>
        </pc:spChg>
        <pc:spChg chg="add mod">
          <ac:chgData name="Pascalle Cup" userId="abbe84a0-611b-406e-b251-e8b4b71c069a" providerId="ADAL" clId="{94AEF01B-0F95-4958-83F9-46E0DC1CD1A0}" dt="2021-11-15T16:00:06.142" v="596" actId="1076"/>
          <ac:spMkLst>
            <pc:docMk/>
            <pc:sldMk cId="2098326740" sldId="271"/>
            <ac:spMk id="3" creationId="{333D498A-06C2-4747-8FBC-2C5305BA371D}"/>
          </ac:spMkLst>
        </pc:spChg>
        <pc:spChg chg="add mod">
          <ac:chgData name="Pascalle Cup" userId="abbe84a0-611b-406e-b251-e8b4b71c069a" providerId="ADAL" clId="{94AEF01B-0F95-4958-83F9-46E0DC1CD1A0}" dt="2021-11-15T16:00:30.722" v="623" actId="113"/>
          <ac:spMkLst>
            <pc:docMk/>
            <pc:sldMk cId="2098326740" sldId="271"/>
            <ac:spMk id="4" creationId="{4146EE80-D990-4665-8F0A-EF594235B314}"/>
          </ac:spMkLst>
        </pc:spChg>
        <pc:spChg chg="add mod">
          <ac:chgData name="Pascalle Cup" userId="abbe84a0-611b-406e-b251-e8b4b71c069a" providerId="ADAL" clId="{94AEF01B-0F95-4958-83F9-46E0DC1CD1A0}" dt="2021-11-17T13:25:01.651" v="1407" actId="6549"/>
          <ac:spMkLst>
            <pc:docMk/>
            <pc:sldMk cId="2098326740" sldId="271"/>
            <ac:spMk id="5" creationId="{AA9AAD2B-7B2E-4B5A-BBC5-BC3E7F9D3A71}"/>
          </ac:spMkLst>
        </pc:spChg>
      </pc:sldChg>
      <pc:sldChg chg="addSp delSp modSp add mod setBg">
        <pc:chgData name="Pascalle Cup" userId="abbe84a0-611b-406e-b251-e8b4b71c069a" providerId="ADAL" clId="{94AEF01B-0F95-4958-83F9-46E0DC1CD1A0}" dt="2021-11-15T16:07:22.001" v="785" actId="113"/>
        <pc:sldMkLst>
          <pc:docMk/>
          <pc:sldMk cId="2551553143" sldId="272"/>
        </pc:sldMkLst>
        <pc:spChg chg="mod">
          <ac:chgData name="Pascalle Cup" userId="abbe84a0-611b-406e-b251-e8b4b71c069a" providerId="ADAL" clId="{94AEF01B-0F95-4958-83F9-46E0DC1CD1A0}" dt="2021-11-15T16:07:19.668" v="784" actId="1076"/>
          <ac:spMkLst>
            <pc:docMk/>
            <pc:sldMk cId="2551553143" sldId="272"/>
            <ac:spMk id="2" creationId="{4E9C3705-C5F8-43D6-84E4-8D6B919E6DDD}"/>
          </ac:spMkLst>
        </pc:spChg>
        <pc:spChg chg="mod">
          <ac:chgData name="Pascalle Cup" userId="abbe84a0-611b-406e-b251-e8b4b71c069a" providerId="ADAL" clId="{94AEF01B-0F95-4958-83F9-46E0DC1CD1A0}" dt="2021-11-15T16:07:22.001" v="785" actId="113"/>
          <ac:spMkLst>
            <pc:docMk/>
            <pc:sldMk cId="2551553143" sldId="272"/>
            <ac:spMk id="3" creationId="{9F7A4A2D-87A1-4F3E-8EFC-8C90B7E8A067}"/>
          </ac:spMkLst>
        </pc:spChg>
        <pc:spChg chg="add">
          <ac:chgData name="Pascalle Cup" userId="abbe84a0-611b-406e-b251-e8b4b71c069a" providerId="ADAL" clId="{94AEF01B-0F95-4958-83F9-46E0DC1CD1A0}" dt="2021-11-15T16:07:11.711" v="782" actId="26606"/>
          <ac:spMkLst>
            <pc:docMk/>
            <pc:sldMk cId="2551553143" sldId="272"/>
            <ac:spMk id="71" creationId="{ECC07320-C2CA-4E29-8481-9D9E143C7788}"/>
          </ac:spMkLst>
        </pc:spChg>
        <pc:picChg chg="del">
          <ac:chgData name="Pascalle Cup" userId="abbe84a0-611b-406e-b251-e8b4b71c069a" providerId="ADAL" clId="{94AEF01B-0F95-4958-83F9-46E0DC1CD1A0}" dt="2021-11-15T16:05:54.342" v="777" actId="478"/>
          <ac:picMkLst>
            <pc:docMk/>
            <pc:sldMk cId="2551553143" sldId="272"/>
            <ac:picMk id="5" creationId="{70A65765-9069-4F20-90D6-59D4B5F73DA5}"/>
          </ac:picMkLst>
        </pc:picChg>
        <pc:picChg chg="add mod">
          <ac:chgData name="Pascalle Cup" userId="abbe84a0-611b-406e-b251-e8b4b71c069a" providerId="ADAL" clId="{94AEF01B-0F95-4958-83F9-46E0DC1CD1A0}" dt="2021-11-15T16:07:11.711" v="782" actId="26606"/>
          <ac:picMkLst>
            <pc:docMk/>
            <pc:sldMk cId="2551553143" sldId="272"/>
            <ac:picMk id="2050" creationId="{4715E8BD-62D4-490D-8A78-D11FA64DA313}"/>
          </ac:picMkLst>
        </pc:picChg>
      </pc:sldChg>
      <pc:sldChg chg="addSp modSp new mod">
        <pc:chgData name="Pascalle Cup" userId="abbe84a0-611b-406e-b251-e8b4b71c069a" providerId="ADAL" clId="{94AEF01B-0F95-4958-83F9-46E0DC1CD1A0}" dt="2021-11-15T15:41:28.585" v="157" actId="1076"/>
        <pc:sldMkLst>
          <pc:docMk/>
          <pc:sldMk cId="1861077543" sldId="273"/>
        </pc:sldMkLst>
        <pc:spChg chg="add mod">
          <ac:chgData name="Pascalle Cup" userId="abbe84a0-611b-406e-b251-e8b4b71c069a" providerId="ADAL" clId="{94AEF01B-0F95-4958-83F9-46E0DC1CD1A0}" dt="2021-11-15T15:38:37.935" v="138" actId="207"/>
          <ac:spMkLst>
            <pc:docMk/>
            <pc:sldMk cId="1861077543" sldId="273"/>
            <ac:spMk id="3" creationId="{C87A9BAF-0919-4733-B10D-79C25DD94420}"/>
          </ac:spMkLst>
        </pc:spChg>
        <pc:spChg chg="add mod">
          <ac:chgData name="Pascalle Cup" userId="abbe84a0-611b-406e-b251-e8b4b71c069a" providerId="ADAL" clId="{94AEF01B-0F95-4958-83F9-46E0DC1CD1A0}" dt="2021-11-15T15:39:22.374" v="144" actId="113"/>
          <ac:spMkLst>
            <pc:docMk/>
            <pc:sldMk cId="1861077543" sldId="273"/>
            <ac:spMk id="5" creationId="{5CC744D9-F0D6-457D-94D7-A2A83A9D1F5A}"/>
          </ac:spMkLst>
        </pc:spChg>
        <pc:picChg chg="add mod">
          <ac:chgData name="Pascalle Cup" userId="abbe84a0-611b-406e-b251-e8b4b71c069a" providerId="ADAL" clId="{94AEF01B-0F95-4958-83F9-46E0DC1CD1A0}" dt="2021-11-15T15:40:59.784" v="155" actId="1076"/>
          <ac:picMkLst>
            <pc:docMk/>
            <pc:sldMk cId="1861077543" sldId="273"/>
            <ac:picMk id="7" creationId="{5E832F20-E259-4C9F-B978-5E43BC618F40}"/>
          </ac:picMkLst>
        </pc:picChg>
        <pc:picChg chg="add mod">
          <ac:chgData name="Pascalle Cup" userId="abbe84a0-611b-406e-b251-e8b4b71c069a" providerId="ADAL" clId="{94AEF01B-0F95-4958-83F9-46E0DC1CD1A0}" dt="2021-11-15T15:41:28.585" v="157" actId="1076"/>
          <ac:picMkLst>
            <pc:docMk/>
            <pc:sldMk cId="1861077543" sldId="273"/>
            <ac:picMk id="9" creationId="{1290BFBE-C05B-4E20-9E30-B1EE66E085E8}"/>
          </ac:picMkLst>
        </pc:picChg>
      </pc:sldChg>
      <pc:sldChg chg="addSp modSp new mod">
        <pc:chgData name="Pascalle Cup" userId="abbe84a0-611b-406e-b251-e8b4b71c069a" providerId="ADAL" clId="{94AEF01B-0F95-4958-83F9-46E0DC1CD1A0}" dt="2021-11-17T13:24:13.314" v="1398" actId="20577"/>
        <pc:sldMkLst>
          <pc:docMk/>
          <pc:sldMk cId="863610876" sldId="274"/>
        </pc:sldMkLst>
        <pc:spChg chg="add mod">
          <ac:chgData name="Pascalle Cup" userId="abbe84a0-611b-406e-b251-e8b4b71c069a" providerId="ADAL" clId="{94AEF01B-0F95-4958-83F9-46E0DC1CD1A0}" dt="2021-11-15T15:39:31.199" v="146" actId="113"/>
          <ac:spMkLst>
            <pc:docMk/>
            <pc:sldMk cId="863610876" sldId="274"/>
            <ac:spMk id="3" creationId="{C63A6CA7-EA30-47F8-89A1-47CFAD18770F}"/>
          </ac:spMkLst>
        </pc:spChg>
        <pc:spChg chg="add mod">
          <ac:chgData name="Pascalle Cup" userId="abbe84a0-611b-406e-b251-e8b4b71c069a" providerId="ADAL" clId="{94AEF01B-0F95-4958-83F9-46E0DC1CD1A0}" dt="2021-11-15T15:40:42.954" v="153" actId="113"/>
          <ac:spMkLst>
            <pc:docMk/>
            <pc:sldMk cId="863610876" sldId="274"/>
            <ac:spMk id="5" creationId="{2C5B63FE-7338-4221-BA47-5657DDF441EC}"/>
          </ac:spMkLst>
        </pc:spChg>
        <pc:spChg chg="add mod">
          <ac:chgData name="Pascalle Cup" userId="abbe84a0-611b-406e-b251-e8b4b71c069a" providerId="ADAL" clId="{94AEF01B-0F95-4958-83F9-46E0DC1CD1A0}" dt="2021-11-17T13:24:13.314" v="1398" actId="20577"/>
          <ac:spMkLst>
            <pc:docMk/>
            <pc:sldMk cId="863610876" sldId="274"/>
            <ac:spMk id="8" creationId="{D0AE977D-2D0A-478F-A94D-F8AB4ECE2935}"/>
          </ac:spMkLst>
        </pc:spChg>
        <pc:spChg chg="add mod">
          <ac:chgData name="Pascalle Cup" userId="abbe84a0-611b-406e-b251-e8b4b71c069a" providerId="ADAL" clId="{94AEF01B-0F95-4958-83F9-46E0DC1CD1A0}" dt="2021-11-15T15:46:38.327" v="389" actId="20577"/>
          <ac:spMkLst>
            <pc:docMk/>
            <pc:sldMk cId="863610876" sldId="274"/>
            <ac:spMk id="11" creationId="{84AD075B-E45E-4DD2-8FB2-8B1B6FB7A5D9}"/>
          </ac:spMkLst>
        </pc:spChg>
        <pc:picChg chg="add mod">
          <ac:chgData name="Pascalle Cup" userId="abbe84a0-611b-406e-b251-e8b4b71c069a" providerId="ADAL" clId="{94AEF01B-0F95-4958-83F9-46E0DC1CD1A0}" dt="2021-11-15T15:41:42.879" v="159" actId="1076"/>
          <ac:picMkLst>
            <pc:docMk/>
            <pc:sldMk cId="863610876" sldId="274"/>
            <ac:picMk id="7" creationId="{301E1B17-36AE-4ED5-8EC2-95AEBFDBDA8C}"/>
          </ac:picMkLst>
        </pc:picChg>
        <pc:picChg chg="add mod">
          <ac:chgData name="Pascalle Cup" userId="abbe84a0-611b-406e-b251-e8b4b71c069a" providerId="ADAL" clId="{94AEF01B-0F95-4958-83F9-46E0DC1CD1A0}" dt="2021-11-15T15:41:55.954" v="161" actId="1076"/>
          <ac:picMkLst>
            <pc:docMk/>
            <pc:sldMk cId="863610876" sldId="274"/>
            <ac:picMk id="9" creationId="{B26FC8B1-DF81-44A3-B09C-1D910BC5DB1A}"/>
          </ac:picMkLst>
        </pc:picChg>
      </pc:sldChg>
      <pc:sldChg chg="addSp delSp modSp new mod setBg">
        <pc:chgData name="Pascalle Cup" userId="abbe84a0-611b-406e-b251-e8b4b71c069a" providerId="ADAL" clId="{94AEF01B-0F95-4958-83F9-46E0DC1CD1A0}" dt="2021-11-15T15:56:55.697" v="569"/>
        <pc:sldMkLst>
          <pc:docMk/>
          <pc:sldMk cId="3490353157" sldId="275"/>
        </pc:sldMkLst>
        <pc:spChg chg="add del mod">
          <ac:chgData name="Pascalle Cup" userId="abbe84a0-611b-406e-b251-e8b4b71c069a" providerId="ADAL" clId="{94AEF01B-0F95-4958-83F9-46E0DC1CD1A0}" dt="2021-11-15T15:50:14.523" v="460" actId="478"/>
          <ac:spMkLst>
            <pc:docMk/>
            <pc:sldMk cId="3490353157" sldId="275"/>
            <ac:spMk id="2" creationId="{EAA1A0D6-F81B-401E-B213-4477A6FD36D2}"/>
          </ac:spMkLst>
        </pc:spChg>
        <pc:spChg chg="add">
          <ac:chgData name="Pascalle Cup" userId="abbe84a0-611b-406e-b251-e8b4b71c069a" providerId="ADAL" clId="{94AEF01B-0F95-4958-83F9-46E0DC1CD1A0}" dt="2021-11-15T15:56:53.252" v="568"/>
          <ac:spMkLst>
            <pc:docMk/>
            <pc:sldMk cId="3490353157" sldId="275"/>
            <ac:spMk id="3" creationId="{07FACCDC-15CD-4EAB-BD7B-7CD7213A1111}"/>
          </ac:spMkLst>
        </pc:spChg>
        <pc:picChg chg="add">
          <ac:chgData name="Pascalle Cup" userId="abbe84a0-611b-406e-b251-e8b4b71c069a" providerId="ADAL" clId="{94AEF01B-0F95-4958-83F9-46E0DC1CD1A0}" dt="2021-11-15T15:56:55.697" v="569"/>
          <ac:picMkLst>
            <pc:docMk/>
            <pc:sldMk cId="3490353157" sldId="275"/>
            <ac:picMk id="4" creationId="{9ED4AA8F-C697-42E6-B018-065E4B4FD73E}"/>
          </ac:picMkLst>
        </pc:picChg>
        <pc:picChg chg="add del mod">
          <ac:chgData name="Pascalle Cup" userId="abbe84a0-611b-406e-b251-e8b4b71c069a" providerId="ADAL" clId="{94AEF01B-0F95-4958-83F9-46E0DC1CD1A0}" dt="2021-11-15T15:50:27.796" v="462" actId="478"/>
          <ac:picMkLst>
            <pc:docMk/>
            <pc:sldMk cId="3490353157" sldId="275"/>
            <ac:picMk id="1026" creationId="{ECC8B543-E42B-4167-84EC-74CE87AE6DE9}"/>
          </ac:picMkLst>
        </pc:picChg>
        <pc:picChg chg="add del mod">
          <ac:chgData name="Pascalle Cup" userId="abbe84a0-611b-406e-b251-e8b4b71c069a" providerId="ADAL" clId="{94AEF01B-0F95-4958-83F9-46E0DC1CD1A0}" dt="2021-11-15T15:56:23.952" v="567" actId="478"/>
          <ac:picMkLst>
            <pc:docMk/>
            <pc:sldMk cId="3490353157" sldId="275"/>
            <ac:picMk id="1028" creationId="{334C0EB6-3440-42CB-B5FA-2F47BA2E5202}"/>
          </ac:picMkLst>
        </pc:picChg>
      </pc:sldChg>
      <pc:sldChg chg="addSp modSp new mod">
        <pc:chgData name="Pascalle Cup" userId="abbe84a0-611b-406e-b251-e8b4b71c069a" providerId="ADAL" clId="{94AEF01B-0F95-4958-83F9-46E0DC1CD1A0}" dt="2021-11-15T16:05:27.482" v="736" actId="14100"/>
        <pc:sldMkLst>
          <pc:docMk/>
          <pc:sldMk cId="184851592" sldId="276"/>
        </pc:sldMkLst>
        <pc:spChg chg="add mod">
          <ac:chgData name="Pascalle Cup" userId="abbe84a0-611b-406e-b251-e8b4b71c069a" providerId="ADAL" clId="{94AEF01B-0F95-4958-83F9-46E0DC1CD1A0}" dt="2021-11-15T16:05:27.482" v="736" actId="14100"/>
          <ac:spMkLst>
            <pc:docMk/>
            <pc:sldMk cId="184851592" sldId="276"/>
            <ac:spMk id="3" creationId="{F15AB3FC-D00A-4428-964A-D9FFB886A04B}"/>
          </ac:spMkLst>
        </pc:spChg>
      </pc:sldChg>
      <pc:sldChg chg="new del">
        <pc:chgData name="Pascalle Cup" userId="abbe84a0-611b-406e-b251-e8b4b71c069a" providerId="ADAL" clId="{94AEF01B-0F95-4958-83F9-46E0DC1CD1A0}" dt="2021-11-15T16:04:13.074" v="640" actId="47"/>
        <pc:sldMkLst>
          <pc:docMk/>
          <pc:sldMk cId="201898054" sldId="276"/>
        </pc:sldMkLst>
      </pc:sldChg>
      <pc:sldChg chg="addSp modSp new mod">
        <pc:chgData name="Pascalle Cup" userId="abbe84a0-611b-406e-b251-e8b4b71c069a" providerId="ADAL" clId="{94AEF01B-0F95-4958-83F9-46E0DC1CD1A0}" dt="2021-11-15T16:05:23.432" v="735" actId="1076"/>
        <pc:sldMkLst>
          <pc:docMk/>
          <pc:sldMk cId="162917140" sldId="277"/>
        </pc:sldMkLst>
        <pc:spChg chg="add mod">
          <ac:chgData name="Pascalle Cup" userId="abbe84a0-611b-406e-b251-e8b4b71c069a" providerId="ADAL" clId="{94AEF01B-0F95-4958-83F9-46E0DC1CD1A0}" dt="2021-11-15T16:05:23.432" v="735" actId="1076"/>
          <ac:spMkLst>
            <pc:docMk/>
            <pc:sldMk cId="162917140" sldId="277"/>
            <ac:spMk id="3" creationId="{E10992B1-EF9E-49D7-80A1-77689F0FE203}"/>
          </ac:spMkLst>
        </pc:spChg>
      </pc:sldChg>
      <pc:sldChg chg="addSp modSp new mod">
        <pc:chgData name="Pascalle Cup" userId="abbe84a0-611b-406e-b251-e8b4b71c069a" providerId="ADAL" clId="{94AEF01B-0F95-4958-83F9-46E0DC1CD1A0}" dt="2021-11-17T08:47:22.592" v="923" actId="113"/>
        <pc:sldMkLst>
          <pc:docMk/>
          <pc:sldMk cId="2544241981" sldId="278"/>
        </pc:sldMkLst>
        <pc:spChg chg="add mod">
          <ac:chgData name="Pascalle Cup" userId="abbe84a0-611b-406e-b251-e8b4b71c069a" providerId="ADAL" clId="{94AEF01B-0F95-4958-83F9-46E0DC1CD1A0}" dt="2021-11-17T08:47:22.592" v="923" actId="113"/>
          <ac:spMkLst>
            <pc:docMk/>
            <pc:sldMk cId="2544241981" sldId="278"/>
            <ac:spMk id="3" creationId="{A34696DE-970B-436D-84BF-A1C824149DC3}"/>
          </ac:spMkLst>
        </pc:spChg>
        <pc:graphicFrameChg chg="add mod modGraphic">
          <ac:chgData name="Pascalle Cup" userId="abbe84a0-611b-406e-b251-e8b4b71c069a" providerId="ADAL" clId="{94AEF01B-0F95-4958-83F9-46E0DC1CD1A0}" dt="2021-11-17T08:46:41.622" v="878" actId="14100"/>
          <ac:graphicFrameMkLst>
            <pc:docMk/>
            <pc:sldMk cId="2544241981" sldId="278"/>
            <ac:graphicFrameMk id="2" creationId="{174C6C20-CC7E-4081-88BD-3DAB3542CDF9}"/>
          </ac:graphicFrameMkLst>
        </pc:graphicFrameChg>
      </pc:sldChg>
      <pc:sldChg chg="addSp modSp mod">
        <pc:chgData name="Pascalle Cup" userId="abbe84a0-611b-406e-b251-e8b4b71c069a" providerId="ADAL" clId="{94AEF01B-0F95-4958-83F9-46E0DC1CD1A0}" dt="2021-11-17T13:24:41.385" v="1402" actId="20577"/>
        <pc:sldMkLst>
          <pc:docMk/>
          <pc:sldMk cId="481735890" sldId="279"/>
        </pc:sldMkLst>
        <pc:spChg chg="add mod">
          <ac:chgData name="Pascalle Cup" userId="abbe84a0-611b-406e-b251-e8b4b71c069a" providerId="ADAL" clId="{94AEF01B-0F95-4958-83F9-46E0DC1CD1A0}" dt="2021-11-17T08:56:50.551" v="1094" actId="1076"/>
          <ac:spMkLst>
            <pc:docMk/>
            <pc:sldMk cId="481735890" sldId="279"/>
            <ac:spMk id="4" creationId="{C63D5059-7897-4D59-8834-E149D6751E74}"/>
          </ac:spMkLst>
        </pc:spChg>
        <pc:spChg chg="add mod">
          <ac:chgData name="Pascalle Cup" userId="abbe84a0-611b-406e-b251-e8b4b71c069a" providerId="ADAL" clId="{94AEF01B-0F95-4958-83F9-46E0DC1CD1A0}" dt="2021-11-17T08:57:24.449" v="1135" actId="20577"/>
          <ac:spMkLst>
            <pc:docMk/>
            <pc:sldMk cId="481735890" sldId="279"/>
            <ac:spMk id="5" creationId="{6E856E09-4185-4618-A1E9-188950D88E54}"/>
          </ac:spMkLst>
        </pc:spChg>
        <pc:spChg chg="add mod">
          <ac:chgData name="Pascalle Cup" userId="abbe84a0-611b-406e-b251-e8b4b71c069a" providerId="ADAL" clId="{94AEF01B-0F95-4958-83F9-46E0DC1CD1A0}" dt="2021-11-17T08:58:50.599" v="1360" actId="20577"/>
          <ac:spMkLst>
            <pc:docMk/>
            <pc:sldMk cId="481735890" sldId="279"/>
            <ac:spMk id="6" creationId="{2C396A57-2656-4AA3-86B5-528B269D2966}"/>
          </ac:spMkLst>
        </pc:spChg>
        <pc:spChg chg="add mod">
          <ac:chgData name="Pascalle Cup" userId="abbe84a0-611b-406e-b251-e8b4b71c069a" providerId="ADAL" clId="{94AEF01B-0F95-4958-83F9-46E0DC1CD1A0}" dt="2021-11-17T13:24:41.385" v="1402" actId="20577"/>
          <ac:spMkLst>
            <pc:docMk/>
            <pc:sldMk cId="481735890" sldId="279"/>
            <ac:spMk id="7" creationId="{C27A2ACE-59C6-4F08-9926-43DB5C6B0962}"/>
          </ac:spMkLst>
        </pc:spChg>
      </pc:sldChg>
      <pc:sldMasterChg chg="addSldLayout">
        <pc:chgData name="Pascalle Cup" userId="abbe84a0-611b-406e-b251-e8b4b71c069a" providerId="ADAL" clId="{94AEF01B-0F95-4958-83F9-46E0DC1CD1A0}" dt="2021-11-15T15:15:27.580" v="27" actId="27028"/>
        <pc:sldMasterMkLst>
          <pc:docMk/>
          <pc:sldMasterMk cId="689264153" sldId="2147483675"/>
        </pc:sldMasterMkLst>
        <pc:sldLayoutChg chg="add">
          <pc:chgData name="Pascalle Cup" userId="abbe84a0-611b-406e-b251-e8b4b71c069a" providerId="ADAL" clId="{94AEF01B-0F95-4958-83F9-46E0DC1CD1A0}" dt="2021-11-15T15:14:15.347" v="0" actId="27028"/>
          <pc:sldLayoutMkLst>
            <pc:docMk/>
            <pc:sldMasterMk cId="689264153" sldId="2147483675"/>
            <pc:sldLayoutMk cId="1019399940" sldId="2147483677"/>
          </pc:sldLayoutMkLst>
        </pc:sldLayoutChg>
        <pc:sldLayoutChg chg="add">
          <pc:chgData name="Pascalle Cup" userId="abbe84a0-611b-406e-b251-e8b4b71c069a" providerId="ADAL" clId="{94AEF01B-0F95-4958-83F9-46E0DC1CD1A0}" dt="2021-11-15T15:14:22.147" v="3" actId="27028"/>
          <pc:sldLayoutMkLst>
            <pc:docMk/>
            <pc:sldMasterMk cId="689264153" sldId="2147483675"/>
            <pc:sldLayoutMk cId="694140789" sldId="2147483678"/>
          </pc:sldLayoutMkLst>
        </pc:sldLayoutChg>
        <pc:sldLayoutChg chg="add">
          <pc:chgData name="Pascalle Cup" userId="abbe84a0-611b-406e-b251-e8b4b71c069a" providerId="ADAL" clId="{94AEF01B-0F95-4958-83F9-46E0DC1CD1A0}" dt="2021-11-15T15:15:27.580" v="27" actId="27028"/>
          <pc:sldLayoutMkLst>
            <pc:docMk/>
            <pc:sldMasterMk cId="689264153" sldId="2147483675"/>
            <pc:sldLayoutMk cId="2201224592" sldId="2147483679"/>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44B710-392C-4F90-9C9B-939395E45DB7}" type="doc">
      <dgm:prSet loTypeId="urn:microsoft.com/office/officeart/2005/8/layout/matrix3" loCatId="matrix" qsTypeId="urn:microsoft.com/office/officeart/2005/8/quickstyle/3d3" qsCatId="3D" csTypeId="urn:microsoft.com/office/officeart/2005/8/colors/accent1_2" csCatId="accent1" phldr="1"/>
      <dgm:spPr/>
      <dgm:t>
        <a:bodyPr/>
        <a:lstStyle/>
        <a:p>
          <a:endParaRPr lang="nl-NL"/>
        </a:p>
      </dgm:t>
    </dgm:pt>
    <dgm:pt modelId="{D00C3674-AE5B-4FDD-A7AD-4F4DD39E1637}">
      <dgm:prSet phldrT="[Tekst]"/>
      <dgm:spPr/>
      <dgm:t>
        <a:bodyPr/>
        <a:lstStyle/>
        <a:p>
          <a:r>
            <a:rPr lang="nl-NL" dirty="0"/>
            <a:t>Doelgericht: met een doel, doelstelling </a:t>
          </a:r>
        </a:p>
      </dgm:t>
    </dgm:pt>
    <dgm:pt modelId="{F89F0538-7B32-4CF4-9683-AA9775DF5553}" type="parTrans" cxnId="{F7816467-DE59-422B-B6B6-E4384ECA5C16}">
      <dgm:prSet/>
      <dgm:spPr/>
      <dgm:t>
        <a:bodyPr/>
        <a:lstStyle/>
        <a:p>
          <a:endParaRPr lang="nl-NL"/>
        </a:p>
      </dgm:t>
    </dgm:pt>
    <dgm:pt modelId="{6CDA2D11-0868-48EC-B89B-A21D17C990B4}" type="sibTrans" cxnId="{F7816467-DE59-422B-B6B6-E4384ECA5C16}">
      <dgm:prSet/>
      <dgm:spPr/>
      <dgm:t>
        <a:bodyPr/>
        <a:lstStyle/>
        <a:p>
          <a:endParaRPr lang="nl-NL"/>
        </a:p>
      </dgm:t>
    </dgm:pt>
    <dgm:pt modelId="{B0121B84-2962-46A5-873B-26154EF6F7B8}">
      <dgm:prSet/>
      <dgm:spPr/>
      <dgm:t>
        <a:bodyPr/>
        <a:lstStyle/>
        <a:p>
          <a:r>
            <a:rPr lang="nl-NL"/>
            <a:t>Systematisch: ordelijk en samenhangend volgens een systeem</a:t>
          </a:r>
          <a:endParaRPr lang="nl-NL" dirty="0"/>
        </a:p>
      </dgm:t>
    </dgm:pt>
    <dgm:pt modelId="{5C67E989-D7F9-44FD-8F1C-EC1A26A1D123}" type="parTrans" cxnId="{9130D912-4E8E-4DFA-BA50-4B677BA00D67}">
      <dgm:prSet/>
      <dgm:spPr/>
      <dgm:t>
        <a:bodyPr/>
        <a:lstStyle/>
        <a:p>
          <a:endParaRPr lang="nl-NL"/>
        </a:p>
      </dgm:t>
    </dgm:pt>
    <dgm:pt modelId="{567B7C5C-A0FB-4613-BFE7-155436D7F6D8}" type="sibTrans" cxnId="{9130D912-4E8E-4DFA-BA50-4B677BA00D67}">
      <dgm:prSet/>
      <dgm:spPr/>
      <dgm:t>
        <a:bodyPr/>
        <a:lstStyle/>
        <a:p>
          <a:endParaRPr lang="nl-NL"/>
        </a:p>
      </dgm:t>
    </dgm:pt>
    <dgm:pt modelId="{DE563861-D2D0-4EF5-89C1-8B309CF3917E}">
      <dgm:prSet/>
      <dgm:spPr/>
      <dgm:t>
        <a:bodyPr/>
        <a:lstStyle/>
        <a:p>
          <a:r>
            <a:rPr lang="nl-NL" dirty="0"/>
            <a:t>Procesmatig: een opeenvolgende reeks van activiteiten die mensen in een organisatie worden uitgevoerd.</a:t>
          </a:r>
        </a:p>
      </dgm:t>
    </dgm:pt>
    <dgm:pt modelId="{9749D395-6EAC-4C9F-BC92-3EE711949607}" type="parTrans" cxnId="{B4A73823-6785-42F6-A0F4-FBF6F52E17AB}">
      <dgm:prSet/>
      <dgm:spPr/>
      <dgm:t>
        <a:bodyPr/>
        <a:lstStyle/>
        <a:p>
          <a:endParaRPr lang="nl-NL"/>
        </a:p>
      </dgm:t>
    </dgm:pt>
    <dgm:pt modelId="{43815FDF-9552-4DB5-B3DC-9762FBE2B87A}" type="sibTrans" cxnId="{B4A73823-6785-42F6-A0F4-FBF6F52E17AB}">
      <dgm:prSet/>
      <dgm:spPr/>
      <dgm:t>
        <a:bodyPr/>
        <a:lstStyle/>
        <a:p>
          <a:endParaRPr lang="nl-NL"/>
        </a:p>
      </dgm:t>
    </dgm:pt>
    <dgm:pt modelId="{A87AA8DD-C524-44D2-8BAC-B4907DC3BD27}">
      <dgm:prSet/>
      <dgm:spPr/>
      <dgm:t>
        <a:bodyPr/>
        <a:lstStyle/>
        <a:p>
          <a:r>
            <a:rPr lang="nl-NL"/>
            <a:t>Bewust: je weet wat je doet (planning) en waarom (doel).</a:t>
          </a:r>
          <a:endParaRPr lang="nl-NL" dirty="0"/>
        </a:p>
      </dgm:t>
    </dgm:pt>
    <dgm:pt modelId="{84D8E2B4-6886-4B95-ABE6-B28685381300}" type="parTrans" cxnId="{92984D78-6A98-4BC7-AE10-6F2F9CDF78A3}">
      <dgm:prSet/>
      <dgm:spPr/>
      <dgm:t>
        <a:bodyPr/>
        <a:lstStyle/>
        <a:p>
          <a:endParaRPr lang="nl-NL"/>
        </a:p>
      </dgm:t>
    </dgm:pt>
    <dgm:pt modelId="{B65ED8B3-92B0-466B-AD00-486F017DD19C}" type="sibTrans" cxnId="{92984D78-6A98-4BC7-AE10-6F2F9CDF78A3}">
      <dgm:prSet/>
      <dgm:spPr/>
      <dgm:t>
        <a:bodyPr/>
        <a:lstStyle/>
        <a:p>
          <a:endParaRPr lang="nl-NL"/>
        </a:p>
      </dgm:t>
    </dgm:pt>
    <dgm:pt modelId="{4068F190-381D-452F-949A-5BE288EDEC14}" type="pres">
      <dgm:prSet presAssocID="{1E44B710-392C-4F90-9C9B-939395E45DB7}" presName="matrix" presStyleCnt="0">
        <dgm:presLayoutVars>
          <dgm:chMax val="1"/>
          <dgm:dir/>
          <dgm:resizeHandles val="exact"/>
        </dgm:presLayoutVars>
      </dgm:prSet>
      <dgm:spPr/>
    </dgm:pt>
    <dgm:pt modelId="{1565C0FA-543E-458A-9249-03981197414D}" type="pres">
      <dgm:prSet presAssocID="{1E44B710-392C-4F90-9C9B-939395E45DB7}" presName="diamond" presStyleLbl="bgShp" presStyleIdx="0" presStyleCnt="1"/>
      <dgm:spPr/>
    </dgm:pt>
    <dgm:pt modelId="{FA5B4994-CB0A-47A5-B21A-F2BE1F59DF9F}" type="pres">
      <dgm:prSet presAssocID="{1E44B710-392C-4F90-9C9B-939395E45DB7}" presName="quad1" presStyleLbl="node1" presStyleIdx="0" presStyleCnt="4">
        <dgm:presLayoutVars>
          <dgm:chMax val="0"/>
          <dgm:chPref val="0"/>
          <dgm:bulletEnabled val="1"/>
        </dgm:presLayoutVars>
      </dgm:prSet>
      <dgm:spPr/>
    </dgm:pt>
    <dgm:pt modelId="{EE861B33-DC7C-4C98-837D-2FA9BC844AB3}" type="pres">
      <dgm:prSet presAssocID="{1E44B710-392C-4F90-9C9B-939395E45DB7}" presName="quad2" presStyleLbl="node1" presStyleIdx="1" presStyleCnt="4">
        <dgm:presLayoutVars>
          <dgm:chMax val="0"/>
          <dgm:chPref val="0"/>
          <dgm:bulletEnabled val="1"/>
        </dgm:presLayoutVars>
      </dgm:prSet>
      <dgm:spPr/>
    </dgm:pt>
    <dgm:pt modelId="{A6597812-019B-4255-8BD3-DBBF8464ED8E}" type="pres">
      <dgm:prSet presAssocID="{1E44B710-392C-4F90-9C9B-939395E45DB7}" presName="quad3" presStyleLbl="node1" presStyleIdx="2" presStyleCnt="4">
        <dgm:presLayoutVars>
          <dgm:chMax val="0"/>
          <dgm:chPref val="0"/>
          <dgm:bulletEnabled val="1"/>
        </dgm:presLayoutVars>
      </dgm:prSet>
      <dgm:spPr/>
    </dgm:pt>
    <dgm:pt modelId="{0EE0CFEF-BAFE-48BA-9BBB-C6CCF9AC3268}" type="pres">
      <dgm:prSet presAssocID="{1E44B710-392C-4F90-9C9B-939395E45DB7}" presName="quad4" presStyleLbl="node1" presStyleIdx="3" presStyleCnt="4">
        <dgm:presLayoutVars>
          <dgm:chMax val="0"/>
          <dgm:chPref val="0"/>
          <dgm:bulletEnabled val="1"/>
        </dgm:presLayoutVars>
      </dgm:prSet>
      <dgm:spPr/>
    </dgm:pt>
  </dgm:ptLst>
  <dgm:cxnLst>
    <dgm:cxn modelId="{453FE203-5D19-49E1-AFE4-D0AD602D4C95}" type="presOf" srcId="{D00C3674-AE5B-4FDD-A7AD-4F4DD39E1637}" destId="{FA5B4994-CB0A-47A5-B21A-F2BE1F59DF9F}" srcOrd="0" destOrd="0" presId="urn:microsoft.com/office/officeart/2005/8/layout/matrix3"/>
    <dgm:cxn modelId="{9130D912-4E8E-4DFA-BA50-4B677BA00D67}" srcId="{1E44B710-392C-4F90-9C9B-939395E45DB7}" destId="{B0121B84-2962-46A5-873B-26154EF6F7B8}" srcOrd="1" destOrd="0" parTransId="{5C67E989-D7F9-44FD-8F1C-EC1A26A1D123}" sibTransId="{567B7C5C-A0FB-4613-BFE7-155436D7F6D8}"/>
    <dgm:cxn modelId="{B4A73823-6785-42F6-A0F4-FBF6F52E17AB}" srcId="{1E44B710-392C-4F90-9C9B-939395E45DB7}" destId="{DE563861-D2D0-4EF5-89C1-8B309CF3917E}" srcOrd="2" destOrd="0" parTransId="{9749D395-6EAC-4C9F-BC92-3EE711949607}" sibTransId="{43815FDF-9552-4DB5-B3DC-9762FBE2B87A}"/>
    <dgm:cxn modelId="{00902128-0038-4F3F-B4DC-3189DC6DF91B}" type="presOf" srcId="{1E44B710-392C-4F90-9C9B-939395E45DB7}" destId="{4068F190-381D-452F-949A-5BE288EDEC14}" srcOrd="0" destOrd="0" presId="urn:microsoft.com/office/officeart/2005/8/layout/matrix3"/>
    <dgm:cxn modelId="{7DBD8C41-FF76-4507-9B88-CE0F474FB4CD}" type="presOf" srcId="{A87AA8DD-C524-44D2-8BAC-B4907DC3BD27}" destId="{0EE0CFEF-BAFE-48BA-9BBB-C6CCF9AC3268}" srcOrd="0" destOrd="0" presId="urn:microsoft.com/office/officeart/2005/8/layout/matrix3"/>
    <dgm:cxn modelId="{F7816467-DE59-422B-B6B6-E4384ECA5C16}" srcId="{1E44B710-392C-4F90-9C9B-939395E45DB7}" destId="{D00C3674-AE5B-4FDD-A7AD-4F4DD39E1637}" srcOrd="0" destOrd="0" parTransId="{F89F0538-7B32-4CF4-9683-AA9775DF5553}" sibTransId="{6CDA2D11-0868-48EC-B89B-A21D17C990B4}"/>
    <dgm:cxn modelId="{92984D78-6A98-4BC7-AE10-6F2F9CDF78A3}" srcId="{1E44B710-392C-4F90-9C9B-939395E45DB7}" destId="{A87AA8DD-C524-44D2-8BAC-B4907DC3BD27}" srcOrd="3" destOrd="0" parTransId="{84D8E2B4-6886-4B95-ABE6-B28685381300}" sibTransId="{B65ED8B3-92B0-466B-AD00-486F017DD19C}"/>
    <dgm:cxn modelId="{7C090085-9163-4B54-9A39-490C00DB9BD7}" type="presOf" srcId="{B0121B84-2962-46A5-873B-26154EF6F7B8}" destId="{EE861B33-DC7C-4C98-837D-2FA9BC844AB3}" srcOrd="0" destOrd="0" presId="urn:microsoft.com/office/officeart/2005/8/layout/matrix3"/>
    <dgm:cxn modelId="{951AB1CD-677D-414D-BED6-9C7DCE50DF13}" type="presOf" srcId="{DE563861-D2D0-4EF5-89C1-8B309CF3917E}" destId="{A6597812-019B-4255-8BD3-DBBF8464ED8E}" srcOrd="0" destOrd="0" presId="urn:microsoft.com/office/officeart/2005/8/layout/matrix3"/>
    <dgm:cxn modelId="{69E2FC82-EDDB-44E5-A37E-4F8C12E09B24}" type="presParOf" srcId="{4068F190-381D-452F-949A-5BE288EDEC14}" destId="{1565C0FA-543E-458A-9249-03981197414D}" srcOrd="0" destOrd="0" presId="urn:microsoft.com/office/officeart/2005/8/layout/matrix3"/>
    <dgm:cxn modelId="{1A5156E1-A88B-4A16-8A96-41CE3288BEA3}" type="presParOf" srcId="{4068F190-381D-452F-949A-5BE288EDEC14}" destId="{FA5B4994-CB0A-47A5-B21A-F2BE1F59DF9F}" srcOrd="1" destOrd="0" presId="urn:microsoft.com/office/officeart/2005/8/layout/matrix3"/>
    <dgm:cxn modelId="{A36047FD-46CF-4B87-82F2-277B0E3EDE62}" type="presParOf" srcId="{4068F190-381D-452F-949A-5BE288EDEC14}" destId="{EE861B33-DC7C-4C98-837D-2FA9BC844AB3}" srcOrd="2" destOrd="0" presId="urn:microsoft.com/office/officeart/2005/8/layout/matrix3"/>
    <dgm:cxn modelId="{DFC901AF-682B-424B-9A04-BF69F613D00F}" type="presParOf" srcId="{4068F190-381D-452F-949A-5BE288EDEC14}" destId="{A6597812-019B-4255-8BD3-DBBF8464ED8E}" srcOrd="3" destOrd="0" presId="urn:microsoft.com/office/officeart/2005/8/layout/matrix3"/>
    <dgm:cxn modelId="{AD00ABC6-D313-4AA5-AC6D-551B8A778157}" type="presParOf" srcId="{4068F190-381D-452F-949A-5BE288EDEC14}" destId="{0EE0CFEF-BAFE-48BA-9BBB-C6CCF9AC3268}"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65C0FA-543E-458A-9249-03981197414D}">
      <dsp:nvSpPr>
        <dsp:cNvPr id="0" name=""/>
        <dsp:cNvSpPr/>
      </dsp:nvSpPr>
      <dsp:spPr>
        <a:xfrm>
          <a:off x="1354666" y="0"/>
          <a:ext cx="5418667" cy="5418667"/>
        </a:xfrm>
        <a:prstGeom prst="diamond">
          <a:avLst/>
        </a:prstGeom>
        <a:solidFill>
          <a:schemeClr val="accent1">
            <a:tint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FA5B4994-CB0A-47A5-B21A-F2BE1F59DF9F}">
      <dsp:nvSpPr>
        <dsp:cNvPr id="0" name=""/>
        <dsp:cNvSpPr/>
      </dsp:nvSpPr>
      <dsp:spPr>
        <a:xfrm>
          <a:off x="1869439" y="514773"/>
          <a:ext cx="2113280" cy="211328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dirty="0"/>
            <a:t>Doelgericht: met een doel, doelstelling </a:t>
          </a:r>
        </a:p>
      </dsp:txBody>
      <dsp:txXfrm>
        <a:off x="1972601" y="617935"/>
        <a:ext cx="1906956" cy="1906956"/>
      </dsp:txXfrm>
    </dsp:sp>
    <dsp:sp modelId="{EE861B33-DC7C-4C98-837D-2FA9BC844AB3}">
      <dsp:nvSpPr>
        <dsp:cNvPr id="0" name=""/>
        <dsp:cNvSpPr/>
      </dsp:nvSpPr>
      <dsp:spPr>
        <a:xfrm>
          <a:off x="4145280" y="514773"/>
          <a:ext cx="2113280" cy="211328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a:t>Systematisch: ordelijk en samenhangend volgens een systeem</a:t>
          </a:r>
          <a:endParaRPr lang="nl-NL" sz="1700" kern="1200" dirty="0"/>
        </a:p>
      </dsp:txBody>
      <dsp:txXfrm>
        <a:off x="4248442" y="617935"/>
        <a:ext cx="1906956" cy="1906956"/>
      </dsp:txXfrm>
    </dsp:sp>
    <dsp:sp modelId="{A6597812-019B-4255-8BD3-DBBF8464ED8E}">
      <dsp:nvSpPr>
        <dsp:cNvPr id="0" name=""/>
        <dsp:cNvSpPr/>
      </dsp:nvSpPr>
      <dsp:spPr>
        <a:xfrm>
          <a:off x="1869439" y="2790613"/>
          <a:ext cx="2113280" cy="211328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dirty="0"/>
            <a:t>Procesmatig: een opeenvolgende reeks van activiteiten die mensen in een organisatie worden uitgevoerd.</a:t>
          </a:r>
        </a:p>
      </dsp:txBody>
      <dsp:txXfrm>
        <a:off x="1972601" y="2893775"/>
        <a:ext cx="1906956" cy="1906956"/>
      </dsp:txXfrm>
    </dsp:sp>
    <dsp:sp modelId="{0EE0CFEF-BAFE-48BA-9BBB-C6CCF9AC3268}">
      <dsp:nvSpPr>
        <dsp:cNvPr id="0" name=""/>
        <dsp:cNvSpPr/>
      </dsp:nvSpPr>
      <dsp:spPr>
        <a:xfrm>
          <a:off x="4145280" y="2790613"/>
          <a:ext cx="2113280" cy="211328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a:t>Bewust: je weet wat je doet (planning) en waarom (doel).</a:t>
          </a:r>
          <a:endParaRPr lang="nl-NL" sz="1700" kern="1200" dirty="0"/>
        </a:p>
      </dsp:txBody>
      <dsp:txXfrm>
        <a:off x="4248442" y="2893775"/>
        <a:ext cx="1906956" cy="1906956"/>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4449CE-8B6A-4D56-93FF-4903314C1D2E}"/>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465B6207-C1E8-4A6D-9D23-05ABDA5130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051C58FC-C1ED-4482-AC2C-EAA696E0812E}"/>
              </a:ext>
            </a:extLst>
          </p:cNvPr>
          <p:cNvSpPr>
            <a:spLocks noGrp="1"/>
          </p:cNvSpPr>
          <p:nvPr>
            <p:ph type="dt" sz="half" idx="10"/>
          </p:nvPr>
        </p:nvSpPr>
        <p:spPr/>
        <p:txBody>
          <a:bodyPr/>
          <a:lstStyle/>
          <a:p>
            <a:fld id="{43AF81AC-1785-46F2-8C69-5888F8A05087}" type="datetimeFigureOut">
              <a:rPr lang="nl-NL" smtClean="0"/>
              <a:t>17-11-2021</a:t>
            </a:fld>
            <a:endParaRPr lang="nl-NL"/>
          </a:p>
        </p:txBody>
      </p:sp>
      <p:sp>
        <p:nvSpPr>
          <p:cNvPr id="5" name="Tijdelijke aanduiding voor voettekst 4">
            <a:extLst>
              <a:ext uri="{FF2B5EF4-FFF2-40B4-BE49-F238E27FC236}">
                <a16:creationId xmlns:a16="http://schemas.microsoft.com/office/drawing/2014/main" id="{991A9213-90A6-45E6-A3E1-654572A8B58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40246D5-5AFE-4993-96FF-275F111D8B08}"/>
              </a:ext>
            </a:extLst>
          </p:cNvPr>
          <p:cNvSpPr>
            <a:spLocks noGrp="1"/>
          </p:cNvSpPr>
          <p:nvPr>
            <p:ph type="sldNum" sz="quarter" idx="12"/>
          </p:nvPr>
        </p:nvSpPr>
        <p:spPr/>
        <p:txBody>
          <a:bodyPr/>
          <a:lstStyle/>
          <a:p>
            <a:fld id="{E0A94D9F-B3F4-4491-8B64-4E8ACF1A21A5}" type="slidenum">
              <a:rPr lang="nl-NL" smtClean="0"/>
              <a:t>‹nr.›</a:t>
            </a:fld>
            <a:endParaRPr lang="nl-NL"/>
          </a:p>
        </p:txBody>
      </p:sp>
    </p:spTree>
    <p:extLst>
      <p:ext uri="{BB962C8B-B14F-4D97-AF65-F5344CB8AC3E}">
        <p14:creationId xmlns:p14="http://schemas.microsoft.com/office/powerpoint/2010/main" val="3989302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9E8D4D1-00C4-4E8E-99A5-8D1DF5379DBE}" type="datetimeFigureOut">
              <a:rPr lang="nl-NL" smtClean="0"/>
              <a:t>17-11-2021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8F63A3B-78C7-47BE-AE5E-E10140E04643}" type="slidenum">
              <a:rPr lang="en-US" dirty="0"/>
              <a:t>‹nr.›</a:t>
            </a:fld>
            <a:endParaRPr lang="en-US" dirty="0"/>
          </a:p>
        </p:txBody>
      </p:sp>
      <p:pic>
        <p:nvPicPr>
          <p:cNvPr id="7" name="Vormentaal">
            <a:extLst>
              <a:ext uri="{FF2B5EF4-FFF2-40B4-BE49-F238E27FC236}">
                <a16:creationId xmlns:a16="http://schemas.microsoft.com/office/drawing/2014/main" id="{E498F2B3-5F23-4D85-B0F7-4FB40FF3593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8" name="Afbeelding 7">
            <a:extLst>
              <a:ext uri="{FF2B5EF4-FFF2-40B4-BE49-F238E27FC236}">
                <a16:creationId xmlns:a16="http://schemas.microsoft.com/office/drawing/2014/main" id="{0CD14F43-E751-4E68-BC2B-296A229B22D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704416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639616" y="332656"/>
            <a:ext cx="8860565" cy="648072"/>
          </a:xfrm>
        </p:spPr>
        <p:txBody>
          <a:bodyPr>
            <a:noAutofit/>
          </a:bodyPr>
          <a:lstStyle>
            <a:lvl1pPr algn="l">
              <a:defRPr sz="2800" b="1">
                <a:latin typeface="Arial" pitchFamily="34" charset="0"/>
                <a:cs typeface="Arial" pitchFamily="34" charset="0"/>
              </a:defRPr>
            </a:lvl1pPr>
          </a:lstStyle>
          <a:p>
            <a:r>
              <a:rPr lang="nl-NL"/>
              <a:t>Klik om de stijl te bewerken</a:t>
            </a:r>
          </a:p>
        </p:txBody>
      </p:sp>
      <p:sp>
        <p:nvSpPr>
          <p:cNvPr id="3" name="Tijdelijke aanduiding voor inhoud 2"/>
          <p:cNvSpPr>
            <a:spLocks noGrp="1"/>
          </p:cNvSpPr>
          <p:nvPr>
            <p:ph idx="1"/>
          </p:nvPr>
        </p:nvSpPr>
        <p:spPr>
          <a:xfrm>
            <a:off x="2735627" y="1196753"/>
            <a:ext cx="8846773"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17-11-2021</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1019399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17-11-2021</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694140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normAutofit/>
          </a:bodyPr>
          <a:lstStyle>
            <a:lvl1pPr algn="l">
              <a:defRPr sz="3600" b="1" cap="all">
                <a:latin typeface="Arial" pitchFamily="34" charset="0"/>
                <a:cs typeface="Arial" pitchFamily="34" charset="0"/>
              </a:defRPr>
            </a:lvl1pPr>
          </a:lstStyle>
          <a:p>
            <a:r>
              <a:rPr lang="nl-NL"/>
              <a:t>Klik om de stijl te bewerken</a:t>
            </a:r>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17-11-2021</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220122459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EAD2D31A-B4A3-4327-83F9-D6C8C7ED91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0CAE1F70-C549-49DA-9185-07AC42CC43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A5801F0-8DAD-401C-9515-655182FFBC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AF81AC-1785-46F2-8C69-5888F8A05087}" type="datetimeFigureOut">
              <a:rPr lang="nl-NL" smtClean="0"/>
              <a:t>17-11-2021</a:t>
            </a:fld>
            <a:endParaRPr lang="nl-NL"/>
          </a:p>
        </p:txBody>
      </p:sp>
      <p:sp>
        <p:nvSpPr>
          <p:cNvPr id="5" name="Tijdelijke aanduiding voor voettekst 4">
            <a:extLst>
              <a:ext uri="{FF2B5EF4-FFF2-40B4-BE49-F238E27FC236}">
                <a16:creationId xmlns:a16="http://schemas.microsoft.com/office/drawing/2014/main" id="{11E946D9-D1F2-42CA-B71A-0FBDE9916A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42D7DF2E-A3EF-475B-A60C-CD842F0DF9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A94D9F-B3F4-4491-8B64-4E8ACF1A21A5}" type="slidenum">
              <a:rPr lang="nl-NL" smtClean="0"/>
              <a:t>‹nr.›</a:t>
            </a:fld>
            <a:endParaRPr lang="nl-NL"/>
          </a:p>
        </p:txBody>
      </p:sp>
    </p:spTree>
    <p:extLst>
      <p:ext uri="{BB962C8B-B14F-4D97-AF65-F5344CB8AC3E}">
        <p14:creationId xmlns:p14="http://schemas.microsoft.com/office/powerpoint/2010/main" val="185339433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8D4D1-00C4-4E8E-99A5-8D1DF5379DBE}" type="datetimeFigureOut">
              <a:rPr lang="nl-NL" smtClean="0"/>
              <a:t>17-11-2021</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49FBB-A067-4825-A8EB-574C9C74C9D7}" type="slidenum">
              <a:rPr lang="nl-NL" smtClean="0"/>
              <a:t>‹nr.›</a:t>
            </a:fld>
            <a:endParaRPr lang="nl-NL"/>
          </a:p>
        </p:txBody>
      </p:sp>
    </p:spTree>
    <p:extLst>
      <p:ext uri="{BB962C8B-B14F-4D97-AF65-F5344CB8AC3E}">
        <p14:creationId xmlns:p14="http://schemas.microsoft.com/office/powerpoint/2010/main" val="689264153"/>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movisie.nl/artikel/voordelen-participatiesamenleving"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4.xml"/><Relationship Id="rId5" Type="http://schemas.openxmlformats.org/officeDocument/2006/relationships/image" Target="../media/image17.svg"/><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4.xml"/><Relationship Id="rId5" Type="http://schemas.openxmlformats.org/officeDocument/2006/relationships/image" Target="../media/image21.svg"/><Relationship Id="rId4" Type="http://schemas.openxmlformats.org/officeDocument/2006/relationships/image" Target="../media/image2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hyperlink" Target="https://www.movisie.nl/sites/movisie.nl/files/publication-attachment/Groene-vingers-in-de-buurt%20%5BMOV-13320328-1.0%5D.pdf" TargetMode="Externa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4.xml"/><Relationship Id="rId1" Type="http://schemas.openxmlformats.org/officeDocument/2006/relationships/video" Target="https://www.youtube.com/embed/LrKq13PhzBE?feature=oembed"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A930249-8242-4E2B-AF17-C018264883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5BDD999-C5E1-4B3E-A710-7686738191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pic>
        <p:nvPicPr>
          <p:cNvPr id="5" name="Picture 4" descr="Koffiekopje en boeken">
            <a:extLst>
              <a:ext uri="{FF2B5EF4-FFF2-40B4-BE49-F238E27FC236}">
                <a16:creationId xmlns:a16="http://schemas.microsoft.com/office/drawing/2014/main" id="{78FA71CC-ABAA-4A3D-A172-376C8A0E482A}"/>
              </a:ext>
            </a:extLst>
          </p:cNvPr>
          <p:cNvPicPr>
            <a:picLocks noChangeAspect="1"/>
          </p:cNvPicPr>
          <p:nvPr/>
        </p:nvPicPr>
        <p:blipFill rotWithShape="1">
          <a:blip r:embed="rId2">
            <a:alphaModFix amt="60000"/>
          </a:blip>
          <a:srcRect t="15730"/>
          <a:stretch/>
        </p:blipFill>
        <p:spPr>
          <a:xfrm>
            <a:off x="-1" y="10"/>
            <a:ext cx="12192001" cy="6857990"/>
          </a:xfrm>
          <a:prstGeom prst="rect">
            <a:avLst/>
          </a:prstGeom>
        </p:spPr>
      </p:pic>
      <p:sp>
        <p:nvSpPr>
          <p:cNvPr id="2" name="Titel 1">
            <a:extLst>
              <a:ext uri="{FF2B5EF4-FFF2-40B4-BE49-F238E27FC236}">
                <a16:creationId xmlns:a16="http://schemas.microsoft.com/office/drawing/2014/main" id="{75315D46-89C9-4BE0-9F0F-661147B1ECED}"/>
              </a:ext>
            </a:extLst>
          </p:cNvPr>
          <p:cNvSpPr>
            <a:spLocks noGrp="1"/>
          </p:cNvSpPr>
          <p:nvPr>
            <p:ph type="ctrTitle"/>
          </p:nvPr>
        </p:nvSpPr>
        <p:spPr>
          <a:xfrm>
            <a:off x="1198181" y="1122363"/>
            <a:ext cx="9795637" cy="2220775"/>
          </a:xfrm>
        </p:spPr>
        <p:txBody>
          <a:bodyPr>
            <a:normAutofit/>
          </a:bodyPr>
          <a:lstStyle/>
          <a:p>
            <a:r>
              <a:rPr lang="nl-NL" sz="5200">
                <a:solidFill>
                  <a:srgbClr val="FFFFFF"/>
                </a:solidFill>
              </a:rPr>
              <a:t>Goedemorgen! </a:t>
            </a:r>
          </a:p>
        </p:txBody>
      </p:sp>
      <p:sp>
        <p:nvSpPr>
          <p:cNvPr id="3" name="Ondertitel 2">
            <a:extLst>
              <a:ext uri="{FF2B5EF4-FFF2-40B4-BE49-F238E27FC236}">
                <a16:creationId xmlns:a16="http://schemas.microsoft.com/office/drawing/2014/main" id="{41A0CA88-04B5-4C98-9971-5ADACC4A366F}"/>
              </a:ext>
            </a:extLst>
          </p:cNvPr>
          <p:cNvSpPr>
            <a:spLocks noGrp="1"/>
          </p:cNvSpPr>
          <p:nvPr>
            <p:ph type="subTitle" idx="1"/>
          </p:nvPr>
        </p:nvSpPr>
        <p:spPr>
          <a:xfrm>
            <a:off x="1198181" y="3514853"/>
            <a:ext cx="9795637" cy="2057043"/>
          </a:xfrm>
        </p:spPr>
        <p:txBody>
          <a:bodyPr>
            <a:normAutofit/>
          </a:bodyPr>
          <a:lstStyle/>
          <a:p>
            <a:r>
              <a:rPr lang="nl-NL" dirty="0">
                <a:solidFill>
                  <a:srgbClr val="FFFFFF"/>
                </a:solidFill>
              </a:rPr>
              <a:t>Les 1 stad en wijk </a:t>
            </a:r>
          </a:p>
          <a:p>
            <a:r>
              <a:rPr lang="nl-NL" dirty="0">
                <a:solidFill>
                  <a:srgbClr val="FFFFFF"/>
                </a:solidFill>
              </a:rPr>
              <a:t>Leerjaar 2 periode 2</a:t>
            </a:r>
          </a:p>
        </p:txBody>
      </p:sp>
    </p:spTree>
    <p:extLst>
      <p:ext uri="{BB962C8B-B14F-4D97-AF65-F5344CB8AC3E}">
        <p14:creationId xmlns:p14="http://schemas.microsoft.com/office/powerpoint/2010/main" val="454651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AF586BA0-08E9-4E02-BEB6-BBB3DDBDADE2}"/>
              </a:ext>
            </a:extLst>
          </p:cNvPr>
          <p:cNvSpPr txBox="1"/>
          <p:nvPr/>
        </p:nvSpPr>
        <p:spPr>
          <a:xfrm>
            <a:off x="861613" y="1690173"/>
            <a:ext cx="8879441" cy="646331"/>
          </a:xfrm>
          <a:prstGeom prst="rect">
            <a:avLst/>
          </a:prstGeom>
          <a:noFill/>
        </p:spPr>
        <p:txBody>
          <a:bodyPr wrap="square">
            <a:spAutoFit/>
          </a:bodyPr>
          <a:lstStyle/>
          <a:p>
            <a:r>
              <a:rPr lang="nl-NL" b="1" dirty="0"/>
              <a:t>is een samenleving waarin iedereen die dat kan verantwoordelijkheid neemt voor zijn of haar eigen leven en omgeving, zonder hulp van de (landelijke) overheid.</a:t>
            </a:r>
          </a:p>
        </p:txBody>
      </p:sp>
      <p:sp>
        <p:nvSpPr>
          <p:cNvPr id="5" name="Tekstvak 4">
            <a:extLst>
              <a:ext uri="{FF2B5EF4-FFF2-40B4-BE49-F238E27FC236}">
                <a16:creationId xmlns:a16="http://schemas.microsoft.com/office/drawing/2014/main" id="{AE02FB8B-F2A5-4727-8BB5-F3B135E99F90}"/>
              </a:ext>
            </a:extLst>
          </p:cNvPr>
          <p:cNvSpPr txBox="1"/>
          <p:nvPr/>
        </p:nvSpPr>
        <p:spPr>
          <a:xfrm>
            <a:off x="861613" y="721304"/>
            <a:ext cx="6702458" cy="646331"/>
          </a:xfrm>
          <a:prstGeom prst="rect">
            <a:avLst/>
          </a:prstGeom>
          <a:noFill/>
        </p:spPr>
        <p:txBody>
          <a:bodyPr wrap="square" rtlCol="0">
            <a:spAutoFit/>
          </a:bodyPr>
          <a:lstStyle/>
          <a:p>
            <a:r>
              <a:rPr lang="nl-NL" sz="3600" b="1" dirty="0">
                <a:solidFill>
                  <a:schemeClr val="accent1"/>
                </a:solidFill>
              </a:rPr>
              <a:t>Participatie samenleving</a:t>
            </a:r>
          </a:p>
        </p:txBody>
      </p:sp>
      <p:sp>
        <p:nvSpPr>
          <p:cNvPr id="7" name="Bijschrift: pijl-omhoog 6">
            <a:extLst>
              <a:ext uri="{FF2B5EF4-FFF2-40B4-BE49-F238E27FC236}">
                <a16:creationId xmlns:a16="http://schemas.microsoft.com/office/drawing/2014/main" id="{3EDA4C7B-6BB9-4F60-81F3-54558BE3EBAD}"/>
              </a:ext>
            </a:extLst>
          </p:cNvPr>
          <p:cNvSpPr/>
          <p:nvPr/>
        </p:nvSpPr>
        <p:spPr>
          <a:xfrm>
            <a:off x="1908029" y="2530237"/>
            <a:ext cx="7674121" cy="1385740"/>
          </a:xfrm>
          <a:prstGeom prst="upArrowCallou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a:t>Wat zijn de voordelen van de participatiesamenleving? </a:t>
            </a:r>
          </a:p>
        </p:txBody>
      </p:sp>
      <p:sp>
        <p:nvSpPr>
          <p:cNvPr id="9" name="Rechthoek 8">
            <a:extLst>
              <a:ext uri="{FF2B5EF4-FFF2-40B4-BE49-F238E27FC236}">
                <a16:creationId xmlns:a16="http://schemas.microsoft.com/office/drawing/2014/main" id="{720E5CD1-EE73-497E-ADE8-707DEDF4FF67}"/>
              </a:ext>
            </a:extLst>
          </p:cNvPr>
          <p:cNvSpPr/>
          <p:nvPr/>
        </p:nvSpPr>
        <p:spPr>
          <a:xfrm>
            <a:off x="2642858" y="5495451"/>
            <a:ext cx="8037922" cy="369332"/>
          </a:xfrm>
          <a:prstGeom prst="rect">
            <a:avLst/>
          </a:prstGeom>
        </p:spPr>
        <p:txBody>
          <a:bodyPr wrap="square">
            <a:spAutoFit/>
          </a:bodyPr>
          <a:lstStyle/>
          <a:p>
            <a:r>
              <a:rPr lang="nl-NL" dirty="0">
                <a:hlinkClick r:id="rId2"/>
              </a:rPr>
              <a:t>https://www.movisie.nl/artikel/voordelen-participatiesamenleving</a:t>
            </a:r>
            <a:r>
              <a:rPr lang="nl-NL" dirty="0"/>
              <a:t>  | 2015</a:t>
            </a:r>
          </a:p>
        </p:txBody>
      </p:sp>
      <p:sp>
        <p:nvSpPr>
          <p:cNvPr id="10" name="Golf 9">
            <a:extLst>
              <a:ext uri="{FF2B5EF4-FFF2-40B4-BE49-F238E27FC236}">
                <a16:creationId xmlns:a16="http://schemas.microsoft.com/office/drawing/2014/main" id="{3FA39DFA-FDA0-467B-90AF-D95164E06BBE}"/>
              </a:ext>
            </a:extLst>
          </p:cNvPr>
          <p:cNvSpPr/>
          <p:nvPr/>
        </p:nvSpPr>
        <p:spPr>
          <a:xfrm>
            <a:off x="4639476" y="4379316"/>
            <a:ext cx="2052432" cy="909441"/>
          </a:xfrm>
          <a:prstGeom prst="wav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a:t>Opdracht 2: </a:t>
            </a:r>
          </a:p>
        </p:txBody>
      </p:sp>
    </p:spTree>
    <p:extLst>
      <p:ext uri="{BB962C8B-B14F-4D97-AF65-F5344CB8AC3E}">
        <p14:creationId xmlns:p14="http://schemas.microsoft.com/office/powerpoint/2010/main" val="934415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E5C8759A-D2BF-4F81-8850-1746BB3D8007}"/>
              </a:ext>
            </a:extLst>
          </p:cNvPr>
          <p:cNvSpPr/>
          <p:nvPr/>
        </p:nvSpPr>
        <p:spPr>
          <a:xfrm>
            <a:off x="320510" y="890428"/>
            <a:ext cx="10586302" cy="923330"/>
          </a:xfrm>
          <a:prstGeom prst="rect">
            <a:avLst/>
          </a:prstGeom>
          <a:ln>
            <a:solidFill>
              <a:schemeClr val="accent6"/>
            </a:solidFill>
          </a:ln>
        </p:spPr>
        <p:txBody>
          <a:bodyPr wrap="square">
            <a:spAutoFit/>
          </a:bodyPr>
          <a:lstStyle/>
          <a:p>
            <a:r>
              <a:rPr lang="nl-NL" dirty="0">
                <a:solidFill>
                  <a:schemeClr val="accent1"/>
                </a:solidFill>
                <a:latin typeface="Poppins"/>
              </a:rPr>
              <a:t>Voordeel #1</a:t>
            </a:r>
          </a:p>
          <a:p>
            <a:r>
              <a:rPr lang="nl-NL" dirty="0">
                <a:solidFill>
                  <a:srgbClr val="000000"/>
                </a:solidFill>
                <a:latin typeface="Roboto" panose="02000000000000000000" pitchFamily="2" charset="0"/>
              </a:rPr>
              <a:t>Als eerste en in tijden van bezuinigingen misschien wel cruciaal: de participatiesamenleving is goedkoper dan de verzorgingsstaat. </a:t>
            </a:r>
            <a:endParaRPr lang="nl-NL" b="0" i="0" dirty="0">
              <a:solidFill>
                <a:srgbClr val="000000"/>
              </a:solidFill>
              <a:effectLst/>
              <a:latin typeface="Roboto" panose="02000000000000000000" pitchFamily="2" charset="0"/>
            </a:endParaRPr>
          </a:p>
        </p:txBody>
      </p:sp>
      <p:sp>
        <p:nvSpPr>
          <p:cNvPr id="4" name="Rechthoek 3">
            <a:extLst>
              <a:ext uri="{FF2B5EF4-FFF2-40B4-BE49-F238E27FC236}">
                <a16:creationId xmlns:a16="http://schemas.microsoft.com/office/drawing/2014/main" id="{DF56D588-5BE1-45D9-916C-C747235AC2C6}"/>
              </a:ext>
            </a:extLst>
          </p:cNvPr>
          <p:cNvSpPr/>
          <p:nvPr/>
        </p:nvSpPr>
        <p:spPr>
          <a:xfrm>
            <a:off x="1282048" y="1997839"/>
            <a:ext cx="10586302" cy="2862322"/>
          </a:xfrm>
          <a:prstGeom prst="rect">
            <a:avLst/>
          </a:prstGeom>
          <a:ln>
            <a:solidFill>
              <a:schemeClr val="accent6"/>
            </a:solidFill>
          </a:ln>
        </p:spPr>
        <p:txBody>
          <a:bodyPr wrap="square">
            <a:spAutoFit/>
          </a:bodyPr>
          <a:lstStyle/>
          <a:p>
            <a:r>
              <a:rPr lang="nl-NL" dirty="0">
                <a:solidFill>
                  <a:schemeClr val="accent1"/>
                </a:solidFill>
                <a:latin typeface="Poppins"/>
              </a:rPr>
              <a:t>Voordeel #2</a:t>
            </a:r>
          </a:p>
          <a:p>
            <a:r>
              <a:rPr lang="nl-NL" dirty="0">
                <a:solidFill>
                  <a:srgbClr val="000000"/>
                </a:solidFill>
                <a:latin typeface="Roboto" panose="02000000000000000000" pitchFamily="2" charset="0"/>
              </a:rPr>
              <a:t>In de ideale participatiesamenleving doet iedereen mee, daar waar de verzorgingsstaat juist mensen buiten spel heeft gezet. Wie een ‘vlekje’ had werd goed verzorgd en van een inkomen voorzien om vervolgens achter de geraniums verder te leven. Met eenzaamheid en gevoelens van nutteloosheid als gevolg. In de participatiesamenleving zet iedere burger juist zijn of haar eigen kracht in en doet naar vermogen mee aan de samenleving. Wie een lichamelijke of verstandelijke beperking heeft, ontvangt niet meer automatisch en levenslang een uitkering maar is – met de nodige aanpassingen – actief en doet mee. Ook ouderen blijven zo lang mogelijk actief en wie werkloos is kan gestimuleerd (of gedwongen) worden bij te dragen aan de samenleving. Iedereen draagt bij en niemand zit eenzaam achter de geraniums, dat is het credo.</a:t>
            </a:r>
            <a:endParaRPr lang="nl-NL" b="0" i="0" dirty="0">
              <a:solidFill>
                <a:srgbClr val="000000"/>
              </a:solidFill>
              <a:effectLst/>
              <a:latin typeface="Roboto" panose="02000000000000000000" pitchFamily="2" charset="0"/>
            </a:endParaRPr>
          </a:p>
        </p:txBody>
      </p:sp>
      <p:sp>
        <p:nvSpPr>
          <p:cNvPr id="5" name="Rechthoek 4">
            <a:extLst>
              <a:ext uri="{FF2B5EF4-FFF2-40B4-BE49-F238E27FC236}">
                <a16:creationId xmlns:a16="http://schemas.microsoft.com/office/drawing/2014/main" id="{940561A8-4A20-4C16-97B6-784D4BB890D7}"/>
              </a:ext>
            </a:extLst>
          </p:cNvPr>
          <p:cNvSpPr/>
          <p:nvPr/>
        </p:nvSpPr>
        <p:spPr>
          <a:xfrm>
            <a:off x="320510" y="5103674"/>
            <a:ext cx="11481849" cy="1200329"/>
          </a:xfrm>
          <a:prstGeom prst="rect">
            <a:avLst/>
          </a:prstGeom>
          <a:ln>
            <a:solidFill>
              <a:schemeClr val="accent6"/>
            </a:solidFill>
          </a:ln>
        </p:spPr>
        <p:txBody>
          <a:bodyPr wrap="square">
            <a:spAutoFit/>
          </a:bodyPr>
          <a:lstStyle/>
          <a:p>
            <a:r>
              <a:rPr lang="nl-NL" dirty="0">
                <a:solidFill>
                  <a:schemeClr val="accent1"/>
                </a:solidFill>
                <a:latin typeface="Poppins"/>
              </a:rPr>
              <a:t>Voordeel #3</a:t>
            </a:r>
          </a:p>
          <a:p>
            <a:r>
              <a:rPr lang="nl-NL" dirty="0">
                <a:solidFill>
                  <a:srgbClr val="000000"/>
                </a:solidFill>
                <a:latin typeface="Roboto" panose="02000000000000000000" pitchFamily="2" charset="0"/>
              </a:rPr>
              <a:t>En een derde voordeel is dat het in de ideale participatiesamenleving meer gaat om de ‘leefwereld’ en minder om de ‘systeemwereld’.</a:t>
            </a:r>
            <a:r>
              <a:rPr lang="nl-NL" dirty="0"/>
              <a:t> De participatiesamenleving richt zich juist op de leefwereld van echte mensen, op actieve burgers. Het is kleinschaliger, informeler, praktischer en gaat gepaard met meer passie en plezier, zo is de gedachte.</a:t>
            </a:r>
            <a:endParaRPr lang="nl-NL" b="0" i="0" dirty="0">
              <a:solidFill>
                <a:srgbClr val="000000"/>
              </a:solidFill>
              <a:effectLst/>
              <a:latin typeface="Roboto" panose="02000000000000000000" pitchFamily="2" charset="0"/>
            </a:endParaRPr>
          </a:p>
        </p:txBody>
      </p:sp>
    </p:spTree>
    <p:extLst>
      <p:ext uri="{BB962C8B-B14F-4D97-AF65-F5344CB8AC3E}">
        <p14:creationId xmlns:p14="http://schemas.microsoft.com/office/powerpoint/2010/main" val="1220915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C87A9BAF-0919-4733-B10D-79C25DD94420}"/>
              </a:ext>
            </a:extLst>
          </p:cNvPr>
          <p:cNvSpPr txBox="1"/>
          <p:nvPr/>
        </p:nvSpPr>
        <p:spPr>
          <a:xfrm>
            <a:off x="714375" y="676692"/>
            <a:ext cx="10344150" cy="2739211"/>
          </a:xfrm>
          <a:prstGeom prst="rect">
            <a:avLst/>
          </a:prstGeom>
          <a:noFill/>
        </p:spPr>
        <p:txBody>
          <a:bodyPr wrap="square">
            <a:spAutoFit/>
          </a:bodyPr>
          <a:lstStyle/>
          <a:p>
            <a:pPr algn="l"/>
            <a:r>
              <a:rPr lang="nl-NL" sz="2800" b="0" i="0" dirty="0">
                <a:solidFill>
                  <a:schemeClr val="accent1"/>
                </a:solidFill>
                <a:effectLst/>
                <a:latin typeface="Poppins" panose="00000500000000000000" pitchFamily="2" charset="0"/>
              </a:rPr>
              <a:t>Ook nadelen benoemen</a:t>
            </a:r>
          </a:p>
          <a:p>
            <a:pPr algn="l"/>
            <a:r>
              <a:rPr lang="nl-NL" b="0" i="0" dirty="0">
                <a:solidFill>
                  <a:srgbClr val="000000"/>
                </a:solidFill>
                <a:effectLst/>
                <a:latin typeface="Roboto" panose="02000000000000000000" pitchFamily="2" charset="0"/>
              </a:rPr>
              <a:t>Inmiddels begint de participatiesamenleving invulling te krijgen en worden ook de nadelen zichtbaar. Een voorbeeld. Uitgaan van eigen kracht, zoveel mogelijk zelf doen en meedoen naar vermogen lijken uitstekende uitgangspunten. En burgers zullen ongetwijfeld tot veel meer in staat zijn dan de verzorgingsstaat ooit voor mogelijk hield. </a:t>
            </a:r>
            <a:r>
              <a:rPr lang="nl-NL" b="1" i="0" dirty="0">
                <a:solidFill>
                  <a:schemeClr val="accent1"/>
                </a:solidFill>
                <a:effectLst/>
                <a:latin typeface="Roboto" panose="02000000000000000000" pitchFamily="2" charset="0"/>
              </a:rPr>
              <a:t>Maar we zullen ook moeten accepteren dat sommige kwetsbare mensen – tijdelijk of altijd - helemaal geen familie of ondersteunend netwerk hebben. </a:t>
            </a:r>
            <a:r>
              <a:rPr lang="nl-NL" b="0" i="0" dirty="0">
                <a:solidFill>
                  <a:srgbClr val="000000"/>
                </a:solidFill>
                <a:effectLst/>
                <a:latin typeface="Roboto" panose="02000000000000000000" pitchFamily="2" charset="0"/>
              </a:rPr>
              <a:t>Gewoon omdat het er niet is, ze het niet kunnen creëren of in stand houden. Professionele zorg en ondersteuning zal dus altijd nodig zijn. Met andere woorden: een bodempje verzorgingsstaat blijft altijd noodzakelijk voor de echt kwetsbaren.</a:t>
            </a:r>
          </a:p>
        </p:txBody>
      </p:sp>
      <p:sp>
        <p:nvSpPr>
          <p:cNvPr id="5" name="Tekstvak 4">
            <a:extLst>
              <a:ext uri="{FF2B5EF4-FFF2-40B4-BE49-F238E27FC236}">
                <a16:creationId xmlns:a16="http://schemas.microsoft.com/office/drawing/2014/main" id="{5CC744D9-F0D6-457D-94D7-A2A83A9D1F5A}"/>
              </a:ext>
            </a:extLst>
          </p:cNvPr>
          <p:cNvSpPr txBox="1"/>
          <p:nvPr/>
        </p:nvSpPr>
        <p:spPr>
          <a:xfrm>
            <a:off x="714375" y="3801666"/>
            <a:ext cx="9725025" cy="2308324"/>
          </a:xfrm>
          <a:prstGeom prst="rect">
            <a:avLst/>
          </a:prstGeom>
          <a:noFill/>
        </p:spPr>
        <p:txBody>
          <a:bodyPr wrap="square">
            <a:spAutoFit/>
          </a:bodyPr>
          <a:lstStyle/>
          <a:p>
            <a:pPr algn="l"/>
            <a:r>
              <a:rPr lang="nl-NL" b="1" i="0" dirty="0">
                <a:solidFill>
                  <a:schemeClr val="accent1"/>
                </a:solidFill>
                <a:effectLst/>
                <a:latin typeface="Poppins" panose="00000500000000000000" pitchFamily="2" charset="0"/>
              </a:rPr>
              <a:t>De boel in balans houden</a:t>
            </a:r>
          </a:p>
          <a:p>
            <a:pPr algn="l"/>
            <a:r>
              <a:rPr lang="nl-NL" b="0" i="0" dirty="0">
                <a:solidFill>
                  <a:srgbClr val="000000"/>
                </a:solidFill>
                <a:effectLst/>
                <a:latin typeface="Roboto" panose="02000000000000000000" pitchFamily="2" charset="0"/>
              </a:rPr>
              <a:t>Meer (mantel)zorg en vrijwilligerswerk door burgers betekent ook extra lasten. Welke schouders gaan die lasten dragen? Mannen of vrouwen, werkenden of niet-werkenden, de sterkste schouders of de schouders die toch al bijna bezwijken? Voorvechters van emancipatie wijzen op het gevaar van overbelasting voor vrouwen. Zij zorgen nog steeds meer dan mannen voor de kinderen en het huishouden, verlenen meer mantelzorg en moeten daarnaast ook nog eens economisch zelfstandig worden of blijven. Onder de toenemende druk van de participatiesamenleving zouden zij wel eens kunnen bezwijken.</a:t>
            </a:r>
          </a:p>
        </p:txBody>
      </p:sp>
      <p:pic>
        <p:nvPicPr>
          <p:cNvPr id="7" name="Graphic 6" descr="Badge: 1 met effen opvulling">
            <a:extLst>
              <a:ext uri="{FF2B5EF4-FFF2-40B4-BE49-F238E27FC236}">
                <a16:creationId xmlns:a16="http://schemas.microsoft.com/office/drawing/2014/main" id="{5E832F20-E259-4C9F-B978-5E43BC618F4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34700" y="1714500"/>
            <a:ext cx="914400" cy="914400"/>
          </a:xfrm>
          <a:prstGeom prst="rect">
            <a:avLst/>
          </a:prstGeom>
        </p:spPr>
      </p:pic>
      <p:pic>
        <p:nvPicPr>
          <p:cNvPr id="9" name="Graphic 8" descr="Badge met effen opvulling">
            <a:extLst>
              <a:ext uri="{FF2B5EF4-FFF2-40B4-BE49-F238E27FC236}">
                <a16:creationId xmlns:a16="http://schemas.microsoft.com/office/drawing/2014/main" id="{1290BFBE-C05B-4E20-9E30-B1EE66E085E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982200" y="5353050"/>
            <a:ext cx="914400" cy="914400"/>
          </a:xfrm>
          <a:prstGeom prst="rect">
            <a:avLst/>
          </a:prstGeom>
        </p:spPr>
      </p:pic>
    </p:spTree>
    <p:extLst>
      <p:ext uri="{BB962C8B-B14F-4D97-AF65-F5344CB8AC3E}">
        <p14:creationId xmlns:p14="http://schemas.microsoft.com/office/powerpoint/2010/main" val="1861077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C63A6CA7-EA30-47F8-89A1-47CFAD18770F}"/>
              </a:ext>
            </a:extLst>
          </p:cNvPr>
          <p:cNvSpPr txBox="1"/>
          <p:nvPr/>
        </p:nvSpPr>
        <p:spPr>
          <a:xfrm>
            <a:off x="895349" y="807214"/>
            <a:ext cx="9820275" cy="1754326"/>
          </a:xfrm>
          <a:prstGeom prst="rect">
            <a:avLst/>
          </a:prstGeom>
          <a:noFill/>
        </p:spPr>
        <p:txBody>
          <a:bodyPr wrap="square">
            <a:spAutoFit/>
          </a:bodyPr>
          <a:lstStyle/>
          <a:p>
            <a:r>
              <a:rPr lang="nl-NL" b="0" i="0" dirty="0">
                <a:solidFill>
                  <a:srgbClr val="000000"/>
                </a:solidFill>
                <a:effectLst/>
                <a:latin typeface="Roboto" panose="02000000000000000000" pitchFamily="2" charset="0"/>
              </a:rPr>
              <a:t>Een ander, meer fundamenteel nadeel van de participatiesamenleving is </a:t>
            </a:r>
            <a:r>
              <a:rPr lang="nl-NL" b="1" i="0" dirty="0">
                <a:solidFill>
                  <a:schemeClr val="accent1"/>
                </a:solidFill>
                <a:effectLst/>
                <a:latin typeface="Roboto" panose="02000000000000000000" pitchFamily="2" charset="0"/>
              </a:rPr>
              <a:t>dat mensen geen recht meer hebben op zorg.</a:t>
            </a:r>
            <a:r>
              <a:rPr lang="nl-NL" b="0" i="0" dirty="0">
                <a:solidFill>
                  <a:srgbClr val="000000"/>
                </a:solidFill>
                <a:effectLst/>
                <a:latin typeface="Roboto" panose="02000000000000000000" pitchFamily="2" charset="0"/>
              </a:rPr>
              <a:t> Wie in de verzorgingsstaat dankzij dat recht onafhankelijk en zelfstandig door het leven kon gaan, moet nu weer terugvallen op familie en vrienden, vrijwilligers en liefdadigheid. Dat is geen prettig vooruitzicht voor ouderen of mensen met een beperking die zich volwaardig burger voelden. Door de participatiesamenleving behoren zij opeens weer tot de categorie ’afhankelijken’.</a:t>
            </a:r>
            <a:endParaRPr lang="nl-NL" dirty="0"/>
          </a:p>
        </p:txBody>
      </p:sp>
      <p:sp>
        <p:nvSpPr>
          <p:cNvPr id="5" name="Tekstvak 4">
            <a:extLst>
              <a:ext uri="{FF2B5EF4-FFF2-40B4-BE49-F238E27FC236}">
                <a16:creationId xmlns:a16="http://schemas.microsoft.com/office/drawing/2014/main" id="{2C5B63FE-7338-4221-BA47-5657DDF441EC}"/>
              </a:ext>
            </a:extLst>
          </p:cNvPr>
          <p:cNvSpPr txBox="1"/>
          <p:nvPr/>
        </p:nvSpPr>
        <p:spPr>
          <a:xfrm>
            <a:off x="895349" y="3052793"/>
            <a:ext cx="10677526" cy="2585323"/>
          </a:xfrm>
          <a:prstGeom prst="rect">
            <a:avLst/>
          </a:prstGeom>
          <a:noFill/>
        </p:spPr>
        <p:txBody>
          <a:bodyPr wrap="square">
            <a:spAutoFit/>
          </a:bodyPr>
          <a:lstStyle/>
          <a:p>
            <a:pPr algn="l"/>
            <a:r>
              <a:rPr lang="nl-NL" b="1" i="0" dirty="0">
                <a:solidFill>
                  <a:schemeClr val="accent1"/>
                </a:solidFill>
                <a:effectLst/>
                <a:latin typeface="Roboto" panose="02000000000000000000" pitchFamily="2" charset="0"/>
              </a:rPr>
              <a:t>De overheid mag in de participatiesamenleving wel iets terugdoen voor de actieve burger.</a:t>
            </a:r>
            <a:r>
              <a:rPr lang="nl-NL" b="0" i="0" dirty="0">
                <a:solidFill>
                  <a:srgbClr val="000000"/>
                </a:solidFill>
                <a:effectLst/>
                <a:latin typeface="Roboto" panose="02000000000000000000" pitchFamily="2" charset="0"/>
              </a:rPr>
              <a:t> Wie zorgt voor kinderen, dementerende schoonmoeder en eenzame buurman, de buurtbarbecue organiseert, de bibliotheek open en het park groen houdt, mag bijvoorbeeld minder regelgeving van de overheid terugverwachten. Iedereen die wel eens een lokaal evenement heeft georganiseerd weet hoeveel overleg, vergunningen en regels daarvoor nodig zijn en hoe frustrerend dat is. Een overheid die minder regels stelt en zich faciliterend opstelt, zal voor veel burgers een randvoorwaarde zijn om actief te worden. Financiële ondersteuning door de overheid zou ook helpen. Want buurtbewoners kunnen wel met z’n allen het buurthuis draaiend houden, maar iemand moet uiteindelijk wel de huur van het pand betalen.</a:t>
            </a:r>
          </a:p>
        </p:txBody>
      </p:sp>
      <p:pic>
        <p:nvPicPr>
          <p:cNvPr id="7" name="Graphic 6" descr="Badge 3 met effen opvulling">
            <a:extLst>
              <a:ext uri="{FF2B5EF4-FFF2-40B4-BE49-F238E27FC236}">
                <a16:creationId xmlns:a16="http://schemas.microsoft.com/office/drawing/2014/main" id="{301E1B17-36AE-4ED5-8EC2-95AEBFDBDA8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25125" y="762684"/>
            <a:ext cx="914400" cy="914400"/>
          </a:xfrm>
          <a:prstGeom prst="rect">
            <a:avLst/>
          </a:prstGeom>
        </p:spPr>
      </p:pic>
      <p:pic>
        <p:nvPicPr>
          <p:cNvPr id="9" name="Graphic 8" descr="Badge 4 met effen opvulling">
            <a:extLst>
              <a:ext uri="{FF2B5EF4-FFF2-40B4-BE49-F238E27FC236}">
                <a16:creationId xmlns:a16="http://schemas.microsoft.com/office/drawing/2014/main" id="{B26FC8B1-DF81-44A3-B09C-1D910BC5DB1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25125" y="5362575"/>
            <a:ext cx="914400" cy="914400"/>
          </a:xfrm>
          <a:prstGeom prst="rect">
            <a:avLst/>
          </a:prstGeom>
        </p:spPr>
      </p:pic>
      <p:sp>
        <p:nvSpPr>
          <p:cNvPr id="11" name="Tekstvak 10">
            <a:extLst>
              <a:ext uri="{FF2B5EF4-FFF2-40B4-BE49-F238E27FC236}">
                <a16:creationId xmlns:a16="http://schemas.microsoft.com/office/drawing/2014/main" id="{84AD075B-E45E-4DD2-8FB2-8B1B6FB7A5D9}"/>
              </a:ext>
            </a:extLst>
          </p:cNvPr>
          <p:cNvSpPr txBox="1"/>
          <p:nvPr/>
        </p:nvSpPr>
        <p:spPr>
          <a:xfrm>
            <a:off x="895349" y="6276975"/>
            <a:ext cx="8401050" cy="369332"/>
          </a:xfrm>
          <a:prstGeom prst="rect">
            <a:avLst/>
          </a:prstGeom>
          <a:noFill/>
        </p:spPr>
        <p:txBody>
          <a:bodyPr wrap="square">
            <a:spAutoFit/>
          </a:bodyPr>
          <a:lstStyle/>
          <a:p>
            <a:r>
              <a:rPr lang="nl-NL" dirty="0"/>
              <a:t>Bron = https://www.movisie.nl/artikel/voordelen-participatiesamenleving</a:t>
            </a:r>
          </a:p>
        </p:txBody>
      </p:sp>
      <p:sp>
        <p:nvSpPr>
          <p:cNvPr id="8" name="Golf 7">
            <a:extLst>
              <a:ext uri="{FF2B5EF4-FFF2-40B4-BE49-F238E27FC236}">
                <a16:creationId xmlns:a16="http://schemas.microsoft.com/office/drawing/2014/main" id="{D0AE977D-2D0A-478F-A94D-F8AB4ECE2935}"/>
              </a:ext>
            </a:extLst>
          </p:cNvPr>
          <p:cNvSpPr/>
          <p:nvPr/>
        </p:nvSpPr>
        <p:spPr>
          <a:xfrm>
            <a:off x="7367615" y="5281916"/>
            <a:ext cx="2404152" cy="1075718"/>
          </a:xfrm>
          <a:prstGeom prst="wav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a:t>Opdracht 3: </a:t>
            </a:r>
          </a:p>
        </p:txBody>
      </p:sp>
    </p:spTree>
    <p:extLst>
      <p:ext uri="{BB962C8B-B14F-4D97-AF65-F5344CB8AC3E}">
        <p14:creationId xmlns:p14="http://schemas.microsoft.com/office/powerpoint/2010/main" val="863610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786C2A40-9053-4231-92AC-A453A11F8885}"/>
              </a:ext>
            </a:extLst>
          </p:cNvPr>
          <p:cNvSpPr txBox="1"/>
          <p:nvPr/>
        </p:nvSpPr>
        <p:spPr>
          <a:xfrm>
            <a:off x="691201" y="819380"/>
            <a:ext cx="8710367" cy="646331"/>
          </a:xfrm>
          <a:prstGeom prst="rect">
            <a:avLst/>
          </a:prstGeom>
          <a:noFill/>
        </p:spPr>
        <p:txBody>
          <a:bodyPr wrap="square" rtlCol="0">
            <a:spAutoFit/>
          </a:bodyPr>
          <a:lstStyle/>
          <a:p>
            <a:r>
              <a:rPr lang="nl-NL" sz="3600" b="1" dirty="0">
                <a:solidFill>
                  <a:schemeClr val="accent1"/>
                </a:solidFill>
              </a:rPr>
              <a:t>Vrijwilligerswerk</a:t>
            </a:r>
          </a:p>
        </p:txBody>
      </p:sp>
      <p:sp>
        <p:nvSpPr>
          <p:cNvPr id="4" name="Rechthoek 3">
            <a:extLst>
              <a:ext uri="{FF2B5EF4-FFF2-40B4-BE49-F238E27FC236}">
                <a16:creationId xmlns:a16="http://schemas.microsoft.com/office/drawing/2014/main" id="{8020A1A1-3771-4B98-B132-2257C6E9B088}"/>
              </a:ext>
            </a:extLst>
          </p:cNvPr>
          <p:cNvSpPr/>
          <p:nvPr/>
        </p:nvSpPr>
        <p:spPr>
          <a:xfrm>
            <a:off x="691201" y="1889884"/>
            <a:ext cx="6096000" cy="1815882"/>
          </a:xfrm>
          <a:prstGeom prst="rect">
            <a:avLst/>
          </a:prstGeom>
        </p:spPr>
        <p:txBody>
          <a:bodyPr>
            <a:spAutoFit/>
          </a:bodyPr>
          <a:lstStyle/>
          <a:p>
            <a:r>
              <a:rPr lang="nl-NL" sz="2800" dirty="0"/>
              <a:t>Typen vrijwilligerswerk: </a:t>
            </a:r>
          </a:p>
          <a:p>
            <a:r>
              <a:rPr lang="nl-NL" sz="2800" dirty="0"/>
              <a:t>- Episodisch vrijwilligerswerk </a:t>
            </a:r>
          </a:p>
          <a:p>
            <a:r>
              <a:rPr lang="nl-NL" sz="2800" dirty="0"/>
              <a:t>- Traditioneel vrijwilligerswerk </a:t>
            </a:r>
          </a:p>
          <a:p>
            <a:r>
              <a:rPr lang="nl-NL" sz="2800" dirty="0"/>
              <a:t>- Geleide vrijwilligers</a:t>
            </a:r>
          </a:p>
        </p:txBody>
      </p:sp>
      <p:sp>
        <p:nvSpPr>
          <p:cNvPr id="2" name="Golf 1">
            <a:extLst>
              <a:ext uri="{FF2B5EF4-FFF2-40B4-BE49-F238E27FC236}">
                <a16:creationId xmlns:a16="http://schemas.microsoft.com/office/drawing/2014/main" id="{83BFD163-0713-4FE1-80F1-BF0C1C4C8F4D}"/>
              </a:ext>
            </a:extLst>
          </p:cNvPr>
          <p:cNvSpPr/>
          <p:nvPr/>
        </p:nvSpPr>
        <p:spPr>
          <a:xfrm>
            <a:off x="3461537" y="4453104"/>
            <a:ext cx="2404152" cy="1075718"/>
          </a:xfrm>
          <a:prstGeom prst="wav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a:t>Opdracht 4: </a:t>
            </a:r>
          </a:p>
        </p:txBody>
      </p:sp>
      <p:sp>
        <p:nvSpPr>
          <p:cNvPr id="7" name="Tekstvak 6">
            <a:extLst>
              <a:ext uri="{FF2B5EF4-FFF2-40B4-BE49-F238E27FC236}">
                <a16:creationId xmlns:a16="http://schemas.microsoft.com/office/drawing/2014/main" id="{9D9FC6BC-CED1-481E-ABAE-4FE2BE50D959}"/>
              </a:ext>
            </a:extLst>
          </p:cNvPr>
          <p:cNvSpPr txBox="1"/>
          <p:nvPr/>
        </p:nvSpPr>
        <p:spPr>
          <a:xfrm>
            <a:off x="6326313" y="4575464"/>
            <a:ext cx="5262937" cy="1200329"/>
          </a:xfrm>
          <a:prstGeom prst="rect">
            <a:avLst/>
          </a:prstGeom>
          <a:noFill/>
        </p:spPr>
        <p:txBody>
          <a:bodyPr wrap="square">
            <a:spAutoFit/>
          </a:bodyPr>
          <a:lstStyle/>
          <a:p>
            <a:r>
              <a:rPr lang="nl-NL" sz="2400" dirty="0"/>
              <a:t>Zoek op de website van NOV en </a:t>
            </a:r>
            <a:r>
              <a:rPr lang="nl-NL" sz="2400" dirty="0" err="1"/>
              <a:t>Movisie</a:t>
            </a:r>
            <a:r>
              <a:rPr lang="nl-NL" sz="2400" dirty="0"/>
              <a:t> naar deze begrippen: we zoeken een definitie en achtergrondinformatie.</a:t>
            </a:r>
          </a:p>
        </p:txBody>
      </p:sp>
    </p:spTree>
    <p:extLst>
      <p:ext uri="{BB962C8B-B14F-4D97-AF65-F5344CB8AC3E}">
        <p14:creationId xmlns:p14="http://schemas.microsoft.com/office/powerpoint/2010/main" val="2678557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F4C36B4F-5380-4E0A-83F2-C4E7037D78E7}"/>
              </a:ext>
            </a:extLst>
          </p:cNvPr>
          <p:cNvSpPr/>
          <p:nvPr/>
        </p:nvSpPr>
        <p:spPr>
          <a:xfrm>
            <a:off x="765177" y="901578"/>
            <a:ext cx="7275325" cy="646331"/>
          </a:xfrm>
          <a:prstGeom prst="rect">
            <a:avLst/>
          </a:prstGeom>
        </p:spPr>
        <p:txBody>
          <a:bodyPr wrap="none">
            <a:spAutoFit/>
          </a:bodyPr>
          <a:lstStyle/>
          <a:p>
            <a:r>
              <a:rPr lang="nl-NL" sz="3600" b="1" dirty="0">
                <a:solidFill>
                  <a:schemeClr val="accent1"/>
                </a:solidFill>
              </a:rPr>
              <a:t>Methodisch werken met vrijwilligers </a:t>
            </a:r>
          </a:p>
        </p:txBody>
      </p:sp>
      <p:sp>
        <p:nvSpPr>
          <p:cNvPr id="4" name="Tekstvak 3">
            <a:extLst>
              <a:ext uri="{FF2B5EF4-FFF2-40B4-BE49-F238E27FC236}">
                <a16:creationId xmlns:a16="http://schemas.microsoft.com/office/drawing/2014/main" id="{5CC4F6A7-BCF8-4EDC-B7A6-E65605410094}"/>
              </a:ext>
            </a:extLst>
          </p:cNvPr>
          <p:cNvSpPr txBox="1"/>
          <p:nvPr/>
        </p:nvSpPr>
        <p:spPr>
          <a:xfrm>
            <a:off x="885757" y="2013287"/>
            <a:ext cx="6862714" cy="3785652"/>
          </a:xfrm>
          <a:prstGeom prst="rect">
            <a:avLst/>
          </a:prstGeom>
          <a:noFill/>
        </p:spPr>
        <p:txBody>
          <a:bodyPr wrap="square" rtlCol="0">
            <a:spAutoFit/>
          </a:bodyPr>
          <a:lstStyle/>
          <a:p>
            <a:r>
              <a:rPr lang="nl-NL" sz="2400" b="1" dirty="0"/>
              <a:t>1. Door goed Vrijwilligersbeleid te maken: </a:t>
            </a:r>
          </a:p>
          <a:p>
            <a:pPr marL="342900" indent="-342900">
              <a:buFont typeface="Arial" panose="020B0604020202020204" pitchFamily="34" charset="0"/>
              <a:buChar char="•"/>
            </a:pPr>
            <a:r>
              <a:rPr lang="nl-NL" sz="2400" i="1" dirty="0"/>
              <a:t>Visie en missie</a:t>
            </a:r>
          </a:p>
          <a:p>
            <a:pPr marL="342900" indent="-342900">
              <a:buFont typeface="Arial" panose="020B0604020202020204" pitchFamily="34" charset="0"/>
              <a:buChar char="•"/>
            </a:pPr>
            <a:r>
              <a:rPr lang="nl-NL" sz="2400" i="1" dirty="0"/>
              <a:t>Lange termijn plan</a:t>
            </a:r>
          </a:p>
          <a:p>
            <a:pPr marL="342900" indent="-342900">
              <a:buFont typeface="Arial" panose="020B0604020202020204" pitchFamily="34" charset="0"/>
              <a:buChar char="•"/>
            </a:pPr>
            <a:r>
              <a:rPr lang="nl-NL" sz="2400" dirty="0"/>
              <a:t>Vinden en binden vrijwilligers</a:t>
            </a:r>
          </a:p>
          <a:p>
            <a:pPr marL="342900" indent="-342900">
              <a:buFont typeface="Arial" panose="020B0604020202020204" pitchFamily="34" charset="0"/>
              <a:buChar char="•"/>
            </a:pPr>
            <a:r>
              <a:rPr lang="nl-NL" sz="2400" dirty="0"/>
              <a:t>Managen van verwachtingen</a:t>
            </a:r>
          </a:p>
          <a:p>
            <a:pPr marL="342900" indent="-342900">
              <a:buFont typeface="Arial" panose="020B0604020202020204" pitchFamily="34" charset="0"/>
              <a:buChar char="•"/>
            </a:pPr>
            <a:r>
              <a:rPr lang="nl-NL" sz="2400" dirty="0"/>
              <a:t>Begeleiden en structuur bieden</a:t>
            </a:r>
          </a:p>
          <a:p>
            <a:pPr marL="342900" indent="-342900">
              <a:buFont typeface="Arial" panose="020B0604020202020204" pitchFamily="34" charset="0"/>
              <a:buChar char="•"/>
            </a:pPr>
            <a:r>
              <a:rPr lang="nl-NL" sz="2400" dirty="0"/>
              <a:t>Financiën en verzekeringen </a:t>
            </a:r>
          </a:p>
          <a:p>
            <a:pPr marL="342900" indent="-342900">
              <a:buFont typeface="Arial" panose="020B0604020202020204" pitchFamily="34" charset="0"/>
              <a:buChar char="•"/>
            </a:pPr>
            <a:r>
              <a:rPr lang="nl-NL" sz="2400" dirty="0"/>
              <a:t>Communicatie</a:t>
            </a:r>
          </a:p>
          <a:p>
            <a:pPr marL="342900" indent="-342900">
              <a:buFont typeface="Arial" panose="020B0604020202020204" pitchFamily="34" charset="0"/>
              <a:buChar char="•"/>
            </a:pPr>
            <a:r>
              <a:rPr lang="nl-NL" sz="2400" dirty="0"/>
              <a:t>Samenwerking </a:t>
            </a:r>
          </a:p>
          <a:p>
            <a:pPr marL="342900" indent="-342900">
              <a:buFont typeface="Arial" panose="020B0604020202020204" pitchFamily="34" charset="0"/>
              <a:buChar char="•"/>
            </a:pPr>
            <a:r>
              <a:rPr lang="nl-NL" sz="2400" dirty="0"/>
              <a:t>Leren en ontwikkelen  </a:t>
            </a:r>
          </a:p>
        </p:txBody>
      </p:sp>
      <p:sp>
        <p:nvSpPr>
          <p:cNvPr id="5" name="Ovaal 4">
            <a:extLst>
              <a:ext uri="{FF2B5EF4-FFF2-40B4-BE49-F238E27FC236}">
                <a16:creationId xmlns:a16="http://schemas.microsoft.com/office/drawing/2014/main" id="{BF6CDFE9-773B-4B87-8CE8-62664B8D37C5}"/>
              </a:ext>
            </a:extLst>
          </p:cNvPr>
          <p:cNvSpPr/>
          <p:nvPr/>
        </p:nvSpPr>
        <p:spPr>
          <a:xfrm rot="1155718">
            <a:off x="8571153" y="446937"/>
            <a:ext cx="2073897" cy="1982233"/>
          </a:xfrm>
          <a:prstGeom prst="ellipse">
            <a:avLst/>
          </a:prstGeom>
          <a:solidFill>
            <a:schemeClr val="accent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600" dirty="0"/>
              <a:t>Beleid</a:t>
            </a:r>
          </a:p>
        </p:txBody>
      </p:sp>
    </p:spTree>
    <p:extLst>
      <p:ext uri="{BB962C8B-B14F-4D97-AF65-F5344CB8AC3E}">
        <p14:creationId xmlns:p14="http://schemas.microsoft.com/office/powerpoint/2010/main" val="41608876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AutoShape 6" descr="House of Control">
            <a:extLst>
              <a:ext uri="{FF2B5EF4-FFF2-40B4-BE49-F238E27FC236}">
                <a16:creationId xmlns:a16="http://schemas.microsoft.com/office/drawing/2014/main" id="{07FACCDC-15CD-4EAB-BD7B-7CD7213A1111}"/>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4" name="Afbeelding 3">
            <a:extLst>
              <a:ext uri="{FF2B5EF4-FFF2-40B4-BE49-F238E27FC236}">
                <a16:creationId xmlns:a16="http://schemas.microsoft.com/office/drawing/2014/main" id="{9ED4AA8F-C697-42E6-B018-065E4B4FD73E}"/>
              </a:ext>
            </a:extLst>
          </p:cNvPr>
          <p:cNvPicPr>
            <a:picLocks noChangeAspect="1"/>
          </p:cNvPicPr>
          <p:nvPr/>
        </p:nvPicPr>
        <p:blipFill>
          <a:blip r:embed="rId2"/>
          <a:stretch>
            <a:fillRect/>
          </a:stretch>
        </p:blipFill>
        <p:spPr>
          <a:xfrm>
            <a:off x="471487" y="2395537"/>
            <a:ext cx="11249025" cy="2066925"/>
          </a:xfrm>
          <a:prstGeom prst="rect">
            <a:avLst/>
          </a:prstGeom>
        </p:spPr>
      </p:pic>
    </p:spTree>
    <p:extLst>
      <p:ext uri="{BB962C8B-B14F-4D97-AF65-F5344CB8AC3E}">
        <p14:creationId xmlns:p14="http://schemas.microsoft.com/office/powerpoint/2010/main" val="3490353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al 1">
            <a:extLst>
              <a:ext uri="{FF2B5EF4-FFF2-40B4-BE49-F238E27FC236}">
                <a16:creationId xmlns:a16="http://schemas.microsoft.com/office/drawing/2014/main" id="{AA324DEB-A971-4F3E-BF4B-48521B26BB3D}"/>
              </a:ext>
            </a:extLst>
          </p:cNvPr>
          <p:cNvSpPr/>
          <p:nvPr/>
        </p:nvSpPr>
        <p:spPr>
          <a:xfrm>
            <a:off x="937653" y="671561"/>
            <a:ext cx="2073897" cy="1982233"/>
          </a:xfrm>
          <a:prstGeom prst="ellipse">
            <a:avLst/>
          </a:prstGeom>
          <a:solidFill>
            <a:schemeClr val="accent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600" dirty="0"/>
              <a:t>Beleid</a:t>
            </a:r>
          </a:p>
        </p:txBody>
      </p:sp>
      <p:sp>
        <p:nvSpPr>
          <p:cNvPr id="3" name="Tekstvak 2">
            <a:extLst>
              <a:ext uri="{FF2B5EF4-FFF2-40B4-BE49-F238E27FC236}">
                <a16:creationId xmlns:a16="http://schemas.microsoft.com/office/drawing/2014/main" id="{95BEA58E-A0C2-418C-9F0A-FDCA6993AD23}"/>
              </a:ext>
            </a:extLst>
          </p:cNvPr>
          <p:cNvSpPr txBox="1"/>
          <p:nvPr/>
        </p:nvSpPr>
        <p:spPr>
          <a:xfrm>
            <a:off x="3011550" y="1311964"/>
            <a:ext cx="4015415" cy="707886"/>
          </a:xfrm>
          <a:prstGeom prst="rect">
            <a:avLst/>
          </a:prstGeom>
          <a:noFill/>
        </p:spPr>
        <p:txBody>
          <a:bodyPr wrap="square" rtlCol="0">
            <a:spAutoFit/>
          </a:bodyPr>
          <a:lstStyle/>
          <a:p>
            <a:r>
              <a:rPr lang="nl-NL" sz="4000" dirty="0"/>
              <a:t>MAKEN</a:t>
            </a:r>
          </a:p>
        </p:txBody>
      </p:sp>
      <p:sp>
        <p:nvSpPr>
          <p:cNvPr id="4" name="Tekstvak 3">
            <a:extLst>
              <a:ext uri="{FF2B5EF4-FFF2-40B4-BE49-F238E27FC236}">
                <a16:creationId xmlns:a16="http://schemas.microsoft.com/office/drawing/2014/main" id="{C63D5059-7897-4D59-8834-E149D6751E74}"/>
              </a:ext>
            </a:extLst>
          </p:cNvPr>
          <p:cNvSpPr txBox="1"/>
          <p:nvPr/>
        </p:nvSpPr>
        <p:spPr>
          <a:xfrm>
            <a:off x="576469" y="3234711"/>
            <a:ext cx="3260035" cy="1938992"/>
          </a:xfrm>
          <a:prstGeom prst="rect">
            <a:avLst/>
          </a:prstGeom>
          <a:noFill/>
        </p:spPr>
        <p:txBody>
          <a:bodyPr wrap="square" rtlCol="0">
            <a:spAutoFit/>
          </a:bodyPr>
          <a:lstStyle/>
          <a:p>
            <a:r>
              <a:rPr lang="nl-NL" sz="2400" dirty="0"/>
              <a:t>OPDRACHT 1</a:t>
            </a:r>
          </a:p>
          <a:p>
            <a:r>
              <a:rPr lang="nl-NL" sz="2400" dirty="0"/>
              <a:t>Zoek drie methoden die helpen om mensen te betrekken bij het ontwikkelen van beleid</a:t>
            </a:r>
          </a:p>
        </p:txBody>
      </p:sp>
      <p:sp>
        <p:nvSpPr>
          <p:cNvPr id="5" name="Tekstvak 4">
            <a:extLst>
              <a:ext uri="{FF2B5EF4-FFF2-40B4-BE49-F238E27FC236}">
                <a16:creationId xmlns:a16="http://schemas.microsoft.com/office/drawing/2014/main" id="{6E856E09-4185-4618-A1E9-188950D88E54}"/>
              </a:ext>
            </a:extLst>
          </p:cNvPr>
          <p:cNvSpPr txBox="1"/>
          <p:nvPr/>
        </p:nvSpPr>
        <p:spPr>
          <a:xfrm>
            <a:off x="4323518" y="3223289"/>
            <a:ext cx="3260035" cy="2308324"/>
          </a:xfrm>
          <a:prstGeom prst="rect">
            <a:avLst/>
          </a:prstGeom>
          <a:noFill/>
        </p:spPr>
        <p:txBody>
          <a:bodyPr wrap="square" rtlCol="0">
            <a:spAutoFit/>
          </a:bodyPr>
          <a:lstStyle/>
          <a:p>
            <a:r>
              <a:rPr lang="nl-NL" sz="2400" dirty="0"/>
              <a:t>OPDRACHT 2</a:t>
            </a:r>
          </a:p>
          <a:p>
            <a:r>
              <a:rPr lang="nl-NL" sz="2400" dirty="0"/>
              <a:t>Zoek 2 voorbeelden van leesbaar en begrijpelijk beleid van maatschappelijke organisaties.</a:t>
            </a:r>
          </a:p>
        </p:txBody>
      </p:sp>
      <p:sp>
        <p:nvSpPr>
          <p:cNvPr id="6" name="Tekstvak 5">
            <a:extLst>
              <a:ext uri="{FF2B5EF4-FFF2-40B4-BE49-F238E27FC236}">
                <a16:creationId xmlns:a16="http://schemas.microsoft.com/office/drawing/2014/main" id="{2C396A57-2656-4AA3-86B5-528B269D2966}"/>
              </a:ext>
            </a:extLst>
          </p:cNvPr>
          <p:cNvSpPr txBox="1"/>
          <p:nvPr/>
        </p:nvSpPr>
        <p:spPr>
          <a:xfrm>
            <a:off x="8355498" y="3234711"/>
            <a:ext cx="3260035" cy="1938992"/>
          </a:xfrm>
          <a:prstGeom prst="rect">
            <a:avLst/>
          </a:prstGeom>
          <a:noFill/>
        </p:spPr>
        <p:txBody>
          <a:bodyPr wrap="square" rtlCol="0">
            <a:spAutoFit/>
          </a:bodyPr>
          <a:lstStyle/>
          <a:p>
            <a:r>
              <a:rPr lang="nl-NL" sz="2400" dirty="0"/>
              <a:t>OPDRACHT 3</a:t>
            </a:r>
          </a:p>
          <a:p>
            <a:r>
              <a:rPr lang="nl-NL" sz="2400" dirty="0"/>
              <a:t>Zoek bij Scouting Nederland en het Rode Kruis hoe zij komen tot vrijwilligersbeleid. </a:t>
            </a:r>
          </a:p>
        </p:txBody>
      </p:sp>
      <p:sp>
        <p:nvSpPr>
          <p:cNvPr id="7" name="Golf 6">
            <a:extLst>
              <a:ext uri="{FF2B5EF4-FFF2-40B4-BE49-F238E27FC236}">
                <a16:creationId xmlns:a16="http://schemas.microsoft.com/office/drawing/2014/main" id="{C27A2ACE-59C6-4F08-9926-43DB5C6B0962}"/>
              </a:ext>
            </a:extLst>
          </p:cNvPr>
          <p:cNvSpPr/>
          <p:nvPr/>
        </p:nvSpPr>
        <p:spPr>
          <a:xfrm>
            <a:off x="8649763" y="944132"/>
            <a:ext cx="2404152" cy="1075718"/>
          </a:xfrm>
          <a:prstGeom prst="wav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a:t>Opdracht 5: </a:t>
            </a:r>
          </a:p>
        </p:txBody>
      </p:sp>
    </p:spTree>
    <p:extLst>
      <p:ext uri="{BB962C8B-B14F-4D97-AF65-F5344CB8AC3E}">
        <p14:creationId xmlns:p14="http://schemas.microsoft.com/office/powerpoint/2010/main" val="4817358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B4106ABA-61F9-4535-A09C-8E6F02F6EA19}"/>
              </a:ext>
            </a:extLst>
          </p:cNvPr>
          <p:cNvSpPr/>
          <p:nvPr/>
        </p:nvSpPr>
        <p:spPr>
          <a:xfrm>
            <a:off x="787433" y="5577346"/>
            <a:ext cx="8867480" cy="646331"/>
          </a:xfrm>
          <a:prstGeom prst="rect">
            <a:avLst/>
          </a:prstGeom>
        </p:spPr>
        <p:txBody>
          <a:bodyPr wrap="square">
            <a:spAutoFit/>
          </a:bodyPr>
          <a:lstStyle/>
          <a:p>
            <a:r>
              <a:rPr lang="nl-NL" dirty="0">
                <a:hlinkClick r:id="rId2"/>
              </a:rPr>
              <a:t>https://www.movisie.nl/sites/movisie.nl/files/publication-attachment/Groene-vingers-in-de-buurt%20%5BMOV-13320328-1.0%5D.pdf</a:t>
            </a:r>
            <a:r>
              <a:rPr lang="nl-NL" dirty="0"/>
              <a:t> </a:t>
            </a:r>
          </a:p>
        </p:txBody>
      </p:sp>
      <p:pic>
        <p:nvPicPr>
          <p:cNvPr id="3" name="Afbeelding 2">
            <a:extLst>
              <a:ext uri="{FF2B5EF4-FFF2-40B4-BE49-F238E27FC236}">
                <a16:creationId xmlns:a16="http://schemas.microsoft.com/office/drawing/2014/main" id="{2536AFE0-156F-42A5-8376-36CACEDDF592}"/>
              </a:ext>
            </a:extLst>
          </p:cNvPr>
          <p:cNvPicPr>
            <a:picLocks noChangeAspect="1"/>
          </p:cNvPicPr>
          <p:nvPr/>
        </p:nvPicPr>
        <p:blipFill>
          <a:blip r:embed="rId3"/>
          <a:stretch>
            <a:fillRect/>
          </a:stretch>
        </p:blipFill>
        <p:spPr>
          <a:xfrm>
            <a:off x="6691656" y="1068747"/>
            <a:ext cx="4426080" cy="4316342"/>
          </a:xfrm>
          <a:prstGeom prst="rect">
            <a:avLst/>
          </a:prstGeom>
        </p:spPr>
      </p:pic>
      <p:sp>
        <p:nvSpPr>
          <p:cNvPr id="4" name="Tekstvak 3">
            <a:extLst>
              <a:ext uri="{FF2B5EF4-FFF2-40B4-BE49-F238E27FC236}">
                <a16:creationId xmlns:a16="http://schemas.microsoft.com/office/drawing/2014/main" id="{5055122B-66CA-4616-910A-5BFFC826DF8B}"/>
              </a:ext>
            </a:extLst>
          </p:cNvPr>
          <p:cNvSpPr txBox="1"/>
          <p:nvPr/>
        </p:nvSpPr>
        <p:spPr>
          <a:xfrm>
            <a:off x="729007" y="1276620"/>
            <a:ext cx="5793899" cy="954107"/>
          </a:xfrm>
          <a:prstGeom prst="rect">
            <a:avLst/>
          </a:prstGeom>
          <a:noFill/>
        </p:spPr>
        <p:txBody>
          <a:bodyPr wrap="square" rtlCol="0">
            <a:spAutoFit/>
          </a:bodyPr>
          <a:lstStyle/>
          <a:p>
            <a:r>
              <a:rPr lang="nl-NL" sz="2800" dirty="0">
                <a:solidFill>
                  <a:schemeClr val="accent1"/>
                </a:solidFill>
              </a:rPr>
              <a:t>2. Door methodische te werken met een groep vrijwilligers: </a:t>
            </a:r>
          </a:p>
        </p:txBody>
      </p:sp>
      <p:sp>
        <p:nvSpPr>
          <p:cNvPr id="5" name="Pijl: rechts 4">
            <a:extLst>
              <a:ext uri="{FF2B5EF4-FFF2-40B4-BE49-F238E27FC236}">
                <a16:creationId xmlns:a16="http://schemas.microsoft.com/office/drawing/2014/main" id="{8FB96451-7E76-424D-A989-6252F29CD66B}"/>
              </a:ext>
            </a:extLst>
          </p:cNvPr>
          <p:cNvSpPr/>
          <p:nvPr/>
        </p:nvSpPr>
        <p:spPr>
          <a:xfrm>
            <a:off x="3017461" y="2564387"/>
            <a:ext cx="3374796" cy="339365"/>
          </a:xfrm>
          <a:prstGeom prst="rightArrow">
            <a:avLst/>
          </a:prstGeom>
          <a:solidFill>
            <a:schemeClr val="accent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77CF2BBC-9671-4C33-957A-5CE2928C1090}"/>
              </a:ext>
            </a:extLst>
          </p:cNvPr>
          <p:cNvSpPr/>
          <p:nvPr/>
        </p:nvSpPr>
        <p:spPr>
          <a:xfrm>
            <a:off x="729007" y="422416"/>
            <a:ext cx="7275325" cy="646331"/>
          </a:xfrm>
          <a:prstGeom prst="rect">
            <a:avLst/>
          </a:prstGeom>
        </p:spPr>
        <p:txBody>
          <a:bodyPr wrap="none">
            <a:spAutoFit/>
          </a:bodyPr>
          <a:lstStyle/>
          <a:p>
            <a:r>
              <a:rPr lang="nl-NL" sz="3600" b="1" dirty="0">
                <a:solidFill>
                  <a:schemeClr val="accent1"/>
                </a:solidFill>
              </a:rPr>
              <a:t>Methodisch werken met vrijwilligers </a:t>
            </a:r>
          </a:p>
        </p:txBody>
      </p:sp>
    </p:spTree>
    <p:extLst>
      <p:ext uri="{BB962C8B-B14F-4D97-AF65-F5344CB8AC3E}">
        <p14:creationId xmlns:p14="http://schemas.microsoft.com/office/powerpoint/2010/main" val="1865021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D0D10F37-62C9-458E-B0C4-7EA1A437FEFE}"/>
              </a:ext>
            </a:extLst>
          </p:cNvPr>
          <p:cNvGraphicFramePr/>
          <p:nvPr>
            <p:extLst>
              <p:ext uri="{D42A27DB-BD31-4B8C-83A1-F6EECF244321}">
                <p14:modId xmlns:p14="http://schemas.microsoft.com/office/powerpoint/2010/main" val="2866120794"/>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7662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8AB174C9-55E4-4451-B577-E9783FE9842F}"/>
              </a:ext>
            </a:extLst>
          </p:cNvPr>
          <p:cNvPicPr>
            <a:picLocks noChangeAspect="1"/>
          </p:cNvPicPr>
          <p:nvPr/>
        </p:nvPicPr>
        <p:blipFill>
          <a:blip r:embed="rId2"/>
          <a:stretch>
            <a:fillRect/>
          </a:stretch>
        </p:blipFill>
        <p:spPr>
          <a:xfrm>
            <a:off x="1914720" y="1267030"/>
            <a:ext cx="5619589" cy="3502349"/>
          </a:xfrm>
          <a:prstGeom prst="rect">
            <a:avLst/>
          </a:prstGeom>
        </p:spPr>
      </p:pic>
      <p:sp>
        <p:nvSpPr>
          <p:cNvPr id="4" name="Tekstvak 3">
            <a:extLst>
              <a:ext uri="{FF2B5EF4-FFF2-40B4-BE49-F238E27FC236}">
                <a16:creationId xmlns:a16="http://schemas.microsoft.com/office/drawing/2014/main" id="{B35E7A66-8B12-4C7F-8C10-F1C9210C45F4}"/>
              </a:ext>
            </a:extLst>
          </p:cNvPr>
          <p:cNvSpPr txBox="1"/>
          <p:nvPr/>
        </p:nvSpPr>
        <p:spPr>
          <a:xfrm>
            <a:off x="5229340" y="4883084"/>
            <a:ext cx="5480115" cy="707886"/>
          </a:xfrm>
          <a:prstGeom prst="rect">
            <a:avLst/>
          </a:prstGeom>
          <a:noFill/>
        </p:spPr>
        <p:txBody>
          <a:bodyPr wrap="square" rtlCol="0">
            <a:spAutoFit/>
          </a:bodyPr>
          <a:lstStyle/>
          <a:p>
            <a:r>
              <a:rPr lang="nl-NL" sz="4000" dirty="0">
                <a:latin typeface="Lucida Handwriting" panose="03010101010101010101" pitchFamily="66" charset="0"/>
              </a:rPr>
              <a:t>Bij Stad en Wijk!</a:t>
            </a:r>
          </a:p>
        </p:txBody>
      </p:sp>
    </p:spTree>
    <p:extLst>
      <p:ext uri="{BB962C8B-B14F-4D97-AF65-F5344CB8AC3E}">
        <p14:creationId xmlns:p14="http://schemas.microsoft.com/office/powerpoint/2010/main" val="17930670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591F3BE5-9841-4637-B59F-D0DB258367E8}"/>
              </a:ext>
            </a:extLst>
          </p:cNvPr>
          <p:cNvSpPr txBox="1"/>
          <p:nvPr/>
        </p:nvSpPr>
        <p:spPr>
          <a:xfrm>
            <a:off x="1198185" y="2439590"/>
            <a:ext cx="9511647" cy="3693319"/>
          </a:xfrm>
          <a:prstGeom prst="rect">
            <a:avLst/>
          </a:prstGeom>
          <a:noFill/>
        </p:spPr>
        <p:txBody>
          <a:bodyPr wrap="square" lIns="91440" tIns="45720" rIns="91440" bIns="45720" rtlCol="0" anchor="t">
            <a:spAutoFit/>
          </a:bodyPr>
          <a:lstStyle/>
          <a:p>
            <a:r>
              <a:rPr lang="nl-NL" dirty="0"/>
              <a:t>Wat is een methodische aanpak voor het organiseren van een klassenactiviteit?</a:t>
            </a:r>
          </a:p>
          <a:p>
            <a:endParaRPr lang="nl-NL" dirty="0"/>
          </a:p>
          <a:p>
            <a:r>
              <a:rPr lang="nl-NL" dirty="0"/>
              <a:t>Wat is een methodische aanpak voor het halen van je rijbewijs?</a:t>
            </a:r>
          </a:p>
          <a:p>
            <a:endParaRPr lang="nl-NL" dirty="0"/>
          </a:p>
          <a:p>
            <a:r>
              <a:rPr lang="nl-NL" dirty="0"/>
              <a:t>Wat is een methodische aanpak voor een groenere daktuin bij de school?</a:t>
            </a:r>
          </a:p>
          <a:p>
            <a:endParaRPr lang="nl-NL" dirty="0"/>
          </a:p>
          <a:p>
            <a:r>
              <a:rPr lang="nl-NL" dirty="0"/>
              <a:t>Wat is een methodische aanpak voor het terugdringen van het aantal ‘laatkomers’?</a:t>
            </a:r>
          </a:p>
          <a:p>
            <a:endParaRPr lang="nl-NL" dirty="0"/>
          </a:p>
          <a:p>
            <a:r>
              <a:rPr lang="nl-NL" dirty="0"/>
              <a:t>Wat is een methodische aanpak voor het behalen van je toets?  </a:t>
            </a:r>
          </a:p>
          <a:p>
            <a:endParaRPr lang="nl-NL" dirty="0"/>
          </a:p>
          <a:p>
            <a:r>
              <a:rPr lang="nl-NL" dirty="0"/>
              <a:t>Wat is een methodische aanpak voor het creëren van een veilige speelplaats in de wijk?</a:t>
            </a:r>
          </a:p>
          <a:p>
            <a:endParaRPr lang="nl-NL" dirty="0"/>
          </a:p>
          <a:p>
            <a:endParaRPr lang="nl-NL" dirty="0"/>
          </a:p>
        </p:txBody>
      </p:sp>
      <p:sp>
        <p:nvSpPr>
          <p:cNvPr id="3" name="Rechthoek 2">
            <a:extLst>
              <a:ext uri="{FF2B5EF4-FFF2-40B4-BE49-F238E27FC236}">
                <a16:creationId xmlns:a16="http://schemas.microsoft.com/office/drawing/2014/main" id="{333D498A-06C2-4747-8FBC-2C5305BA371D}"/>
              </a:ext>
            </a:extLst>
          </p:cNvPr>
          <p:cNvSpPr/>
          <p:nvPr/>
        </p:nvSpPr>
        <p:spPr>
          <a:xfrm>
            <a:off x="1198185" y="612916"/>
            <a:ext cx="7275325" cy="646331"/>
          </a:xfrm>
          <a:prstGeom prst="rect">
            <a:avLst/>
          </a:prstGeom>
        </p:spPr>
        <p:txBody>
          <a:bodyPr wrap="none">
            <a:spAutoFit/>
          </a:bodyPr>
          <a:lstStyle/>
          <a:p>
            <a:r>
              <a:rPr lang="nl-NL" sz="3600" b="1" dirty="0">
                <a:solidFill>
                  <a:schemeClr val="accent1"/>
                </a:solidFill>
              </a:rPr>
              <a:t>Methodisch werken met vrijwilligers </a:t>
            </a:r>
          </a:p>
        </p:txBody>
      </p:sp>
      <p:sp>
        <p:nvSpPr>
          <p:cNvPr id="4" name="Tekstvak 3">
            <a:extLst>
              <a:ext uri="{FF2B5EF4-FFF2-40B4-BE49-F238E27FC236}">
                <a16:creationId xmlns:a16="http://schemas.microsoft.com/office/drawing/2014/main" id="{4146EE80-D990-4665-8F0A-EF594235B314}"/>
              </a:ext>
            </a:extLst>
          </p:cNvPr>
          <p:cNvSpPr txBox="1"/>
          <p:nvPr/>
        </p:nvSpPr>
        <p:spPr>
          <a:xfrm>
            <a:off x="1210558" y="1490406"/>
            <a:ext cx="4743450" cy="646331"/>
          </a:xfrm>
          <a:prstGeom prst="rect">
            <a:avLst/>
          </a:prstGeom>
          <a:noFill/>
        </p:spPr>
        <p:txBody>
          <a:bodyPr wrap="square" rtlCol="0">
            <a:spAutoFit/>
          </a:bodyPr>
          <a:lstStyle/>
          <a:p>
            <a:r>
              <a:rPr lang="nl-NL" b="1" dirty="0">
                <a:solidFill>
                  <a:schemeClr val="accent1"/>
                </a:solidFill>
              </a:rPr>
              <a:t>Beleid?</a:t>
            </a:r>
          </a:p>
          <a:p>
            <a:r>
              <a:rPr lang="nl-NL" b="1" dirty="0">
                <a:solidFill>
                  <a:schemeClr val="accent1"/>
                </a:solidFill>
              </a:rPr>
              <a:t>Groepswerk? </a:t>
            </a:r>
          </a:p>
        </p:txBody>
      </p:sp>
      <p:sp>
        <p:nvSpPr>
          <p:cNvPr id="5" name="Golf 4">
            <a:extLst>
              <a:ext uri="{FF2B5EF4-FFF2-40B4-BE49-F238E27FC236}">
                <a16:creationId xmlns:a16="http://schemas.microsoft.com/office/drawing/2014/main" id="{AA9AAD2B-7B2E-4B5A-BBC5-BC3E7F9D3A71}"/>
              </a:ext>
            </a:extLst>
          </p:cNvPr>
          <p:cNvSpPr/>
          <p:nvPr/>
        </p:nvSpPr>
        <p:spPr>
          <a:xfrm>
            <a:off x="9206354" y="5595050"/>
            <a:ext cx="2404152" cy="1075718"/>
          </a:xfrm>
          <a:prstGeom prst="wav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a:t>Opdracht 6 </a:t>
            </a:r>
          </a:p>
        </p:txBody>
      </p:sp>
    </p:spTree>
    <p:extLst>
      <p:ext uri="{BB962C8B-B14F-4D97-AF65-F5344CB8AC3E}">
        <p14:creationId xmlns:p14="http://schemas.microsoft.com/office/powerpoint/2010/main" val="20983267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F15AB3FC-D00A-4428-964A-D9FFB886A04B}"/>
              </a:ext>
            </a:extLst>
          </p:cNvPr>
          <p:cNvSpPr txBox="1"/>
          <p:nvPr/>
        </p:nvSpPr>
        <p:spPr>
          <a:xfrm>
            <a:off x="761999" y="663059"/>
            <a:ext cx="10010775" cy="1077218"/>
          </a:xfrm>
          <a:prstGeom prst="rect">
            <a:avLst/>
          </a:prstGeom>
          <a:noFill/>
        </p:spPr>
        <p:txBody>
          <a:bodyPr wrap="square">
            <a:spAutoFit/>
          </a:bodyPr>
          <a:lstStyle/>
          <a:p>
            <a:r>
              <a:rPr lang="nl-NL" sz="3200" b="1" dirty="0">
                <a:solidFill>
                  <a:schemeClr val="accent1"/>
                </a:solidFill>
              </a:rPr>
              <a:t>Sociaal ondernemerschap in relatie tot vrijwilligerswerk </a:t>
            </a:r>
          </a:p>
          <a:p>
            <a:endParaRPr lang="nl-NL" sz="3200" b="1" dirty="0">
              <a:solidFill>
                <a:schemeClr val="accent1"/>
              </a:solidFill>
            </a:endParaRPr>
          </a:p>
        </p:txBody>
      </p:sp>
    </p:spTree>
    <p:extLst>
      <p:ext uri="{BB962C8B-B14F-4D97-AF65-F5344CB8AC3E}">
        <p14:creationId xmlns:p14="http://schemas.microsoft.com/office/powerpoint/2010/main" val="184851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E10992B1-EF9E-49D7-80A1-77689F0FE203}"/>
              </a:ext>
            </a:extLst>
          </p:cNvPr>
          <p:cNvSpPr txBox="1"/>
          <p:nvPr/>
        </p:nvSpPr>
        <p:spPr>
          <a:xfrm>
            <a:off x="1076325" y="996434"/>
            <a:ext cx="6096000" cy="707886"/>
          </a:xfrm>
          <a:prstGeom prst="rect">
            <a:avLst/>
          </a:prstGeom>
          <a:noFill/>
        </p:spPr>
        <p:txBody>
          <a:bodyPr wrap="square">
            <a:spAutoFit/>
          </a:bodyPr>
          <a:lstStyle/>
          <a:p>
            <a:r>
              <a:rPr lang="nl-NL" sz="4000" b="1" dirty="0">
                <a:solidFill>
                  <a:schemeClr val="accent1"/>
                </a:solidFill>
              </a:rPr>
              <a:t>Onze casus in Udenhout </a:t>
            </a:r>
            <a:r>
              <a:rPr lang="nl-NL" sz="4000" b="1" dirty="0">
                <a:solidFill>
                  <a:schemeClr val="accent1"/>
                </a:solidFill>
                <a:sym typeface="Wingdings" panose="05000000000000000000" pitchFamily="2" charset="2"/>
              </a:rPr>
              <a:t> </a:t>
            </a:r>
          </a:p>
        </p:txBody>
      </p:sp>
    </p:spTree>
    <p:extLst>
      <p:ext uri="{BB962C8B-B14F-4D97-AF65-F5344CB8AC3E}">
        <p14:creationId xmlns:p14="http://schemas.microsoft.com/office/powerpoint/2010/main" val="1629171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E9C3705-C5F8-43D6-84E4-8D6B919E6DDD}"/>
              </a:ext>
            </a:extLst>
          </p:cNvPr>
          <p:cNvSpPr>
            <a:spLocks noGrp="1"/>
          </p:cNvSpPr>
          <p:nvPr>
            <p:ph type="title"/>
          </p:nvPr>
        </p:nvSpPr>
        <p:spPr>
          <a:xfrm>
            <a:off x="7380408" y="2864898"/>
            <a:ext cx="3973385" cy="3692028"/>
          </a:xfrm>
          <a:noFill/>
        </p:spPr>
        <p:txBody>
          <a:bodyPr vert="horz" lIns="91440" tIns="45720" rIns="91440" bIns="45720" rtlCol="0" anchor="b">
            <a:normAutofit/>
          </a:bodyPr>
          <a:lstStyle/>
          <a:p>
            <a:r>
              <a:rPr lang="en-US" sz="5200" dirty="0" err="1">
                <a:latin typeface="+mj-lt"/>
                <a:cs typeface="+mj-cs"/>
              </a:rPr>
              <a:t>Fijne</a:t>
            </a:r>
            <a:r>
              <a:rPr lang="en-US" sz="5200" dirty="0">
                <a:latin typeface="+mj-lt"/>
                <a:cs typeface="+mj-cs"/>
              </a:rPr>
              <a:t> </a:t>
            </a:r>
            <a:r>
              <a:rPr lang="en-US" sz="5200" dirty="0" err="1">
                <a:latin typeface="+mj-lt"/>
                <a:cs typeface="+mj-cs"/>
              </a:rPr>
              <a:t>donderdag</a:t>
            </a:r>
            <a:r>
              <a:rPr lang="en-US" sz="5200" dirty="0">
                <a:latin typeface="+mj-lt"/>
                <a:cs typeface="+mj-cs"/>
              </a:rPr>
              <a:t> </a:t>
            </a:r>
            <a:r>
              <a:rPr lang="en-US" sz="5200" dirty="0" err="1">
                <a:latin typeface="+mj-lt"/>
                <a:cs typeface="+mj-cs"/>
              </a:rPr>
              <a:t>nog</a:t>
            </a:r>
            <a:r>
              <a:rPr lang="en-US" sz="5200" dirty="0">
                <a:latin typeface="+mj-lt"/>
                <a:cs typeface="+mj-cs"/>
              </a:rPr>
              <a:t>!  </a:t>
            </a:r>
          </a:p>
        </p:txBody>
      </p:sp>
      <p:sp>
        <p:nvSpPr>
          <p:cNvPr id="3" name="Tijdelijke aanduiding voor tekst 2">
            <a:extLst>
              <a:ext uri="{FF2B5EF4-FFF2-40B4-BE49-F238E27FC236}">
                <a16:creationId xmlns:a16="http://schemas.microsoft.com/office/drawing/2014/main" id="{9F7A4A2D-87A1-4F3E-8EFC-8C90B7E8A067}"/>
              </a:ext>
            </a:extLst>
          </p:cNvPr>
          <p:cNvSpPr>
            <a:spLocks noGrp="1"/>
          </p:cNvSpPr>
          <p:nvPr>
            <p:ph type="body" idx="1"/>
          </p:nvPr>
        </p:nvSpPr>
        <p:spPr>
          <a:xfrm>
            <a:off x="7380407" y="301074"/>
            <a:ext cx="3973386" cy="1485319"/>
          </a:xfrm>
          <a:noFill/>
        </p:spPr>
        <p:txBody>
          <a:bodyPr vert="horz" lIns="91440" tIns="45720" rIns="91440" bIns="45720" rtlCol="0">
            <a:normAutofit/>
          </a:bodyPr>
          <a:lstStyle/>
          <a:p>
            <a:r>
              <a:rPr lang="en-US" sz="2400" b="1" dirty="0" err="1">
                <a:solidFill>
                  <a:schemeClr val="tx1"/>
                </a:solidFill>
                <a:latin typeface="+mn-lt"/>
                <a:cs typeface="+mn-cs"/>
              </a:rPr>
              <a:t>Nog</a:t>
            </a:r>
            <a:r>
              <a:rPr lang="en-US" sz="2400" b="1" dirty="0">
                <a:solidFill>
                  <a:schemeClr val="tx1"/>
                </a:solidFill>
                <a:latin typeface="+mn-lt"/>
                <a:cs typeface="+mn-cs"/>
              </a:rPr>
              <a:t> </a:t>
            </a:r>
            <a:r>
              <a:rPr lang="en-US" sz="2400" b="1" dirty="0" err="1">
                <a:solidFill>
                  <a:schemeClr val="tx1"/>
                </a:solidFill>
                <a:latin typeface="+mn-lt"/>
                <a:cs typeface="+mn-cs"/>
              </a:rPr>
              <a:t>vragen</a:t>
            </a:r>
            <a:r>
              <a:rPr lang="en-US" sz="2400" b="1" dirty="0">
                <a:solidFill>
                  <a:schemeClr val="tx1"/>
                </a:solidFill>
                <a:latin typeface="+mn-lt"/>
                <a:cs typeface="+mn-cs"/>
              </a:rPr>
              <a:t>, </a:t>
            </a:r>
            <a:r>
              <a:rPr lang="en-US" sz="2400" b="1" dirty="0" err="1">
                <a:solidFill>
                  <a:schemeClr val="tx1"/>
                </a:solidFill>
                <a:latin typeface="+mn-lt"/>
                <a:cs typeface="+mn-cs"/>
              </a:rPr>
              <a:t>opmerkingen</a:t>
            </a:r>
            <a:r>
              <a:rPr lang="en-US" sz="2400" b="1" dirty="0">
                <a:solidFill>
                  <a:schemeClr val="tx1"/>
                </a:solidFill>
                <a:latin typeface="+mn-lt"/>
                <a:cs typeface="+mn-cs"/>
              </a:rPr>
              <a:t>, feedback?! </a:t>
            </a:r>
          </a:p>
        </p:txBody>
      </p:sp>
      <p:pic>
        <p:nvPicPr>
          <p:cNvPr id="2050" name="Picture 2">
            <a:extLst>
              <a:ext uri="{FF2B5EF4-FFF2-40B4-BE49-F238E27FC236}">
                <a16:creationId xmlns:a16="http://schemas.microsoft.com/office/drawing/2014/main" id="{4715E8BD-62D4-490D-8A78-D11FA64DA31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29"/>
          <a:stretch/>
        </p:blipFill>
        <p:spPr bwMode="auto">
          <a:xfrm>
            <a:off x="20" y="10"/>
            <a:ext cx="6992881"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1553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D2441F72-7FA9-44FA-931A-AFB72736B386}"/>
              </a:ext>
            </a:extLst>
          </p:cNvPr>
          <p:cNvSpPr txBox="1"/>
          <p:nvPr/>
        </p:nvSpPr>
        <p:spPr>
          <a:xfrm>
            <a:off x="1028700" y="1157941"/>
            <a:ext cx="640080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79646"/>
                </a:solidFill>
                <a:effectLst/>
                <a:uLnTx/>
                <a:uFillTx/>
                <a:latin typeface="Calibri"/>
                <a:ea typeface="+mn-ea"/>
                <a:cs typeface="+mn-cs"/>
              </a:rPr>
              <a:t>Opstart</a:t>
            </a:r>
            <a:r>
              <a:rPr kumimoji="0" lang="nl-NL" sz="1800" b="0" i="0" u="none" strike="noStrike" kern="1200" cap="none" spc="0" normalizeH="0" baseline="0" noProof="0" dirty="0">
                <a:ln>
                  <a:noFill/>
                </a:ln>
                <a:solidFill>
                  <a:prstClr val="black"/>
                </a:solidFill>
                <a:effectLst/>
                <a:uLnTx/>
                <a:uFillTx/>
                <a:latin typeface="Calibri"/>
                <a:ea typeface="+mn-ea"/>
                <a:cs typeface="+mn-cs"/>
              </a:rPr>
              <a:t> </a:t>
            </a:r>
          </a:p>
        </p:txBody>
      </p:sp>
      <p:sp>
        <p:nvSpPr>
          <p:cNvPr id="4" name="Rechthoek 3">
            <a:extLst>
              <a:ext uri="{FF2B5EF4-FFF2-40B4-BE49-F238E27FC236}">
                <a16:creationId xmlns:a16="http://schemas.microsoft.com/office/drawing/2014/main" id="{4CE55F1A-0511-4BF7-886B-C700C8A0F7FA}"/>
              </a:ext>
            </a:extLst>
          </p:cNvPr>
          <p:cNvSpPr/>
          <p:nvPr/>
        </p:nvSpPr>
        <p:spPr>
          <a:xfrm>
            <a:off x="2426494" y="954643"/>
            <a:ext cx="2595561" cy="10360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prstClr val="white"/>
                </a:solidFill>
                <a:effectLst/>
                <a:uLnTx/>
                <a:uFillTx/>
                <a:latin typeface="Kristen ITC" panose="03050502040202030202" pitchFamily="66" charset="0"/>
                <a:ea typeface="+mn-ea"/>
                <a:cs typeface="+mn-cs"/>
              </a:rPr>
              <a:t>Hoe gaat het?</a:t>
            </a:r>
          </a:p>
        </p:txBody>
      </p:sp>
      <p:sp>
        <p:nvSpPr>
          <p:cNvPr id="5" name="Ovaal 4">
            <a:extLst>
              <a:ext uri="{FF2B5EF4-FFF2-40B4-BE49-F238E27FC236}">
                <a16:creationId xmlns:a16="http://schemas.microsoft.com/office/drawing/2014/main" id="{651B940D-D268-494C-9A80-E8955BC16D34}"/>
              </a:ext>
            </a:extLst>
          </p:cNvPr>
          <p:cNvSpPr/>
          <p:nvPr/>
        </p:nvSpPr>
        <p:spPr>
          <a:xfrm rot="1116188">
            <a:off x="8558399" y="404801"/>
            <a:ext cx="2874738" cy="205688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F79646"/>
                </a:solidFill>
                <a:effectLst/>
                <a:uLnTx/>
                <a:uFillTx/>
                <a:latin typeface="Calibri"/>
                <a:ea typeface="+mn-ea"/>
                <a:cs typeface="+mn-cs"/>
              </a:rPr>
              <a:t>Wat gaan we doen in de lessen stad en wijk?</a:t>
            </a:r>
            <a:endParaRPr kumimoji="0" lang="nl-NL" sz="1400" b="0" i="0" u="none" strike="noStrike" kern="1200" cap="none" spc="0" normalizeH="0" baseline="0" noProof="0" dirty="0">
              <a:ln>
                <a:noFill/>
              </a:ln>
              <a:solidFill>
                <a:srgbClr val="F79646"/>
              </a:solidFill>
              <a:effectLst/>
              <a:uLnTx/>
              <a:uFillTx/>
              <a:latin typeface="Calibri"/>
              <a:ea typeface="+mn-ea"/>
              <a:cs typeface="+mn-cs"/>
            </a:endParaRPr>
          </a:p>
        </p:txBody>
      </p:sp>
      <p:sp>
        <p:nvSpPr>
          <p:cNvPr id="6" name="Hart 5">
            <a:extLst>
              <a:ext uri="{FF2B5EF4-FFF2-40B4-BE49-F238E27FC236}">
                <a16:creationId xmlns:a16="http://schemas.microsoft.com/office/drawing/2014/main" id="{C6EFB6B5-928D-40AC-B434-2F3FCFED0AD3}"/>
              </a:ext>
            </a:extLst>
          </p:cNvPr>
          <p:cNvSpPr/>
          <p:nvPr/>
        </p:nvSpPr>
        <p:spPr>
          <a:xfrm>
            <a:off x="5340803" y="3681739"/>
            <a:ext cx="2655095" cy="2562225"/>
          </a:xfrm>
          <a:prstGeom prst="hear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3200" b="0" i="0" u="none" strike="noStrike" kern="1200" cap="none" spc="0" normalizeH="0" baseline="0" noProof="0" dirty="0">
                <a:ln>
                  <a:noFill/>
                </a:ln>
                <a:solidFill>
                  <a:prstClr val="white"/>
                </a:solidFill>
                <a:effectLst/>
                <a:uLnTx/>
                <a:uFillTx/>
                <a:latin typeface="Calibri"/>
                <a:ea typeface="+mn-ea"/>
                <a:cs typeface="+mn-cs"/>
              </a:rPr>
              <a:t>Hoe was je stage? </a:t>
            </a:r>
          </a:p>
        </p:txBody>
      </p:sp>
      <p:sp>
        <p:nvSpPr>
          <p:cNvPr id="7" name="Bliksemflits 6">
            <a:extLst>
              <a:ext uri="{FF2B5EF4-FFF2-40B4-BE49-F238E27FC236}">
                <a16:creationId xmlns:a16="http://schemas.microsoft.com/office/drawing/2014/main" id="{D5354C52-24A3-4F73-AA4F-33A06AB71EDA}"/>
              </a:ext>
            </a:extLst>
          </p:cNvPr>
          <p:cNvSpPr/>
          <p:nvPr/>
        </p:nvSpPr>
        <p:spPr>
          <a:xfrm>
            <a:off x="476250" y="3929062"/>
            <a:ext cx="4743450" cy="2562225"/>
          </a:xfrm>
          <a:prstGeom prst="lightningBol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dirty="0">
                <a:solidFill>
                  <a:prstClr val="white"/>
                </a:solidFill>
                <a:latin typeface="Calibri"/>
              </a:rPr>
              <a:t>Drie </a:t>
            </a:r>
            <a:r>
              <a:rPr kumimoji="0" lang="nl-NL" sz="1800" b="0" i="0" u="none" strike="noStrike" kern="1200" cap="none" spc="0" normalizeH="0" baseline="0" noProof="0" dirty="0">
                <a:ln>
                  <a:noFill/>
                </a:ln>
                <a:solidFill>
                  <a:prstClr val="white"/>
                </a:solidFill>
                <a:effectLst/>
                <a:uLnTx/>
                <a:uFillTx/>
                <a:latin typeface="Calibri"/>
                <a:ea typeface="+mn-ea"/>
                <a:cs typeface="+mn-cs"/>
              </a:rPr>
              <a:t>uur les .. </a:t>
            </a:r>
          </a:p>
        </p:txBody>
      </p:sp>
      <p:sp>
        <p:nvSpPr>
          <p:cNvPr id="8" name="Pijl: links/rechts 7">
            <a:extLst>
              <a:ext uri="{FF2B5EF4-FFF2-40B4-BE49-F238E27FC236}">
                <a16:creationId xmlns:a16="http://schemas.microsoft.com/office/drawing/2014/main" id="{22BCC29D-C3DD-4AAA-877B-CA0306D2FA85}"/>
              </a:ext>
            </a:extLst>
          </p:cNvPr>
          <p:cNvSpPr/>
          <p:nvPr/>
        </p:nvSpPr>
        <p:spPr>
          <a:xfrm>
            <a:off x="363993" y="2652713"/>
            <a:ext cx="4855707" cy="923925"/>
          </a:xfrm>
          <a:prstGeom prst="leftRight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white"/>
                </a:solidFill>
                <a:effectLst/>
                <a:uLnTx/>
                <a:uFillTx/>
                <a:latin typeface="Calibri"/>
                <a:ea typeface="+mn-ea"/>
                <a:cs typeface="+mn-cs"/>
              </a:rPr>
              <a:t>Koppeling IBS en stad en wijk</a:t>
            </a:r>
          </a:p>
        </p:txBody>
      </p:sp>
      <p:sp>
        <p:nvSpPr>
          <p:cNvPr id="9" name="Bijschrift: pijl-links 8">
            <a:extLst>
              <a:ext uri="{FF2B5EF4-FFF2-40B4-BE49-F238E27FC236}">
                <a16:creationId xmlns:a16="http://schemas.microsoft.com/office/drawing/2014/main" id="{E876462A-8166-4143-B14E-F11F5C5AEF99}"/>
              </a:ext>
            </a:extLst>
          </p:cNvPr>
          <p:cNvSpPr/>
          <p:nvPr/>
        </p:nvSpPr>
        <p:spPr>
          <a:xfrm>
            <a:off x="8991600" y="4192072"/>
            <a:ext cx="2457450" cy="2333625"/>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white"/>
                </a:solidFill>
                <a:effectLst/>
                <a:uLnTx/>
                <a:uFillTx/>
                <a:latin typeface="Calibri"/>
                <a:ea typeface="+mn-ea"/>
                <a:cs typeface="+mn-cs"/>
              </a:rPr>
              <a:t>Opdrachten maken &gt;het veld in als het kan! </a:t>
            </a:r>
          </a:p>
        </p:txBody>
      </p:sp>
      <p:sp>
        <p:nvSpPr>
          <p:cNvPr id="3" name="Ster: 5 punten 2">
            <a:extLst>
              <a:ext uri="{FF2B5EF4-FFF2-40B4-BE49-F238E27FC236}">
                <a16:creationId xmlns:a16="http://schemas.microsoft.com/office/drawing/2014/main" id="{3EE8377E-6537-4CEE-90D5-81603FF1D7C6}"/>
              </a:ext>
            </a:extLst>
          </p:cNvPr>
          <p:cNvSpPr/>
          <p:nvPr/>
        </p:nvSpPr>
        <p:spPr>
          <a:xfrm rot="1111530">
            <a:off x="5609689" y="682390"/>
            <a:ext cx="2893371" cy="2562225"/>
          </a:xfrm>
          <a:prstGeom prst="star5">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Waarom stad en wijk?</a:t>
            </a:r>
          </a:p>
        </p:txBody>
      </p:sp>
    </p:spTree>
    <p:extLst>
      <p:ext uri="{BB962C8B-B14F-4D97-AF65-F5344CB8AC3E}">
        <p14:creationId xmlns:p14="http://schemas.microsoft.com/office/powerpoint/2010/main" val="2795870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AD7A1E74-2150-45BD-8539-A7703471D527}"/>
              </a:ext>
            </a:extLst>
          </p:cNvPr>
          <p:cNvSpPr txBox="1"/>
          <p:nvPr/>
        </p:nvSpPr>
        <p:spPr>
          <a:xfrm>
            <a:off x="887267" y="851315"/>
            <a:ext cx="8859184" cy="5724644"/>
          </a:xfrm>
          <a:prstGeom prst="rect">
            <a:avLst/>
          </a:prstGeom>
          <a:noFill/>
        </p:spPr>
        <p:txBody>
          <a:bodyPr wrap="square" rtlCol="0" anchor="t">
            <a:spAutoFit/>
          </a:bodyPr>
          <a:lstStyle/>
          <a:p>
            <a:r>
              <a:rPr lang="nl-NL" sz="3600" b="1" dirty="0">
                <a:solidFill>
                  <a:schemeClr val="accent1"/>
                </a:solidFill>
              </a:rPr>
              <a:t>Programma van vandaag:</a:t>
            </a:r>
            <a:endParaRPr lang="nl-NL" sz="3600" b="1" dirty="0">
              <a:solidFill>
                <a:schemeClr val="accent1"/>
              </a:solidFill>
              <a:cs typeface="Calibri"/>
            </a:endParaRPr>
          </a:p>
          <a:p>
            <a:endParaRPr lang="nl-NL" sz="2400" dirty="0">
              <a:cs typeface="Calibri"/>
            </a:endParaRPr>
          </a:p>
          <a:p>
            <a:pPr marL="342900" indent="-342900">
              <a:buAutoNum type="arabicParenR"/>
            </a:pPr>
            <a:r>
              <a:rPr lang="nl-NL" sz="2400" dirty="0"/>
              <a:t>Uitleg over deze periode, deze les en de begrippen die we behandelen</a:t>
            </a:r>
          </a:p>
          <a:p>
            <a:pPr marL="342900" indent="-342900">
              <a:buFontTx/>
              <a:buAutoNum type="arabicParenR"/>
            </a:pPr>
            <a:r>
              <a:rPr lang="nl-NL" sz="2400" dirty="0"/>
              <a:t>Leerarrangement</a:t>
            </a:r>
            <a:r>
              <a:rPr lang="nl-NL" sz="2400" dirty="0">
                <a:solidFill>
                  <a:schemeClr val="accent1"/>
                </a:solidFill>
              </a:rPr>
              <a:t> Vrijwilligerswerk </a:t>
            </a:r>
            <a:r>
              <a:rPr lang="nl-NL" sz="2400" dirty="0"/>
              <a:t>in les 2</a:t>
            </a:r>
          </a:p>
          <a:p>
            <a:pPr marL="342900" indent="-342900">
              <a:buAutoNum type="arabicParenR"/>
            </a:pPr>
            <a:r>
              <a:rPr lang="nl-NL" sz="2400" dirty="0"/>
              <a:t>Participatiesamenleving </a:t>
            </a:r>
          </a:p>
          <a:p>
            <a:pPr marL="342900" indent="-342900">
              <a:buAutoNum type="arabicParenR"/>
            </a:pPr>
            <a:r>
              <a:rPr lang="nl-NL" sz="2400" dirty="0"/>
              <a:t>Vrijwilligerswerk </a:t>
            </a:r>
          </a:p>
          <a:p>
            <a:pPr marL="342900" indent="-342900">
              <a:buAutoNum type="arabicParenR"/>
            </a:pPr>
            <a:r>
              <a:rPr lang="nl-NL" sz="2400" dirty="0"/>
              <a:t>Onze casus in Udenhout </a:t>
            </a:r>
            <a:r>
              <a:rPr lang="nl-NL" sz="2400" dirty="0">
                <a:sym typeface="Wingdings" panose="05000000000000000000" pitchFamily="2" charset="2"/>
              </a:rPr>
              <a:t> </a:t>
            </a:r>
          </a:p>
          <a:p>
            <a:pPr marL="342900" indent="-342900">
              <a:buAutoNum type="arabicParenR"/>
            </a:pPr>
            <a:r>
              <a:rPr lang="nl-NL" sz="2400" dirty="0">
                <a:cs typeface="Calibri"/>
              </a:rPr>
              <a:t>Afronding met rondje vragen. </a:t>
            </a:r>
          </a:p>
          <a:p>
            <a:pPr marL="342900" indent="-342900">
              <a:buAutoNum type="arabicParenR"/>
            </a:pPr>
            <a:endParaRPr lang="nl-NL" sz="2400" dirty="0">
              <a:cs typeface="Calibri"/>
            </a:endParaRPr>
          </a:p>
          <a:p>
            <a:pPr marL="342900" indent="-342900">
              <a:buAutoNum type="arabicParenR"/>
            </a:pPr>
            <a:endParaRPr lang="nl-NL" sz="2400" dirty="0">
              <a:cs typeface="Calibri"/>
            </a:endParaRPr>
          </a:p>
          <a:p>
            <a:pPr marL="342900" indent="-342900">
              <a:buAutoNum type="arabicParenR"/>
            </a:pPr>
            <a:endParaRPr lang="nl-NL" dirty="0">
              <a:cs typeface="Calibri"/>
            </a:endParaRPr>
          </a:p>
          <a:p>
            <a:pPr marL="342900" indent="-342900">
              <a:buAutoNum type="arabicParenR"/>
            </a:pPr>
            <a:endParaRPr lang="nl-NL" dirty="0">
              <a:cs typeface="Calibri"/>
            </a:endParaRPr>
          </a:p>
          <a:p>
            <a:pPr marL="342900" indent="-342900">
              <a:buAutoNum type="arabicParenR"/>
            </a:pPr>
            <a:endParaRPr lang="nl-NL" dirty="0">
              <a:cs typeface="Calibri"/>
            </a:endParaRPr>
          </a:p>
          <a:p>
            <a:endParaRPr lang="nl-NL" dirty="0">
              <a:cs typeface="Calibri"/>
            </a:endParaRPr>
          </a:p>
          <a:p>
            <a:endParaRPr lang="nl-NL" dirty="0">
              <a:cs typeface="Calibri"/>
            </a:endParaRPr>
          </a:p>
        </p:txBody>
      </p:sp>
      <p:pic>
        <p:nvPicPr>
          <p:cNvPr id="3" name="Afbeelding 2">
            <a:extLst>
              <a:ext uri="{FF2B5EF4-FFF2-40B4-BE49-F238E27FC236}">
                <a16:creationId xmlns:a16="http://schemas.microsoft.com/office/drawing/2014/main" id="{AB5C59F9-705B-494A-9768-60461F6DB73A}"/>
              </a:ext>
            </a:extLst>
          </p:cNvPr>
          <p:cNvPicPr>
            <a:picLocks noChangeAspect="1"/>
          </p:cNvPicPr>
          <p:nvPr/>
        </p:nvPicPr>
        <p:blipFill>
          <a:blip r:embed="rId2"/>
          <a:stretch>
            <a:fillRect/>
          </a:stretch>
        </p:blipFill>
        <p:spPr>
          <a:xfrm>
            <a:off x="8612936" y="2560320"/>
            <a:ext cx="2691797" cy="380269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60347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174C6C20-CC7E-4081-88BD-3DAB3542CDF9}"/>
              </a:ext>
            </a:extLst>
          </p:cNvPr>
          <p:cNvGraphicFramePr>
            <a:graphicFrameLocks noGrp="1"/>
          </p:cNvGraphicFramePr>
          <p:nvPr>
            <p:extLst>
              <p:ext uri="{D42A27DB-BD31-4B8C-83A1-F6EECF244321}">
                <p14:modId xmlns:p14="http://schemas.microsoft.com/office/powerpoint/2010/main" val="319086287"/>
              </p:ext>
            </p:extLst>
          </p:nvPr>
        </p:nvGraphicFramePr>
        <p:xfrm>
          <a:off x="1618421" y="120808"/>
          <a:ext cx="9751943" cy="6616384"/>
        </p:xfrm>
        <a:graphic>
          <a:graphicData uri="http://schemas.openxmlformats.org/drawingml/2006/table">
            <a:tbl>
              <a:tblPr firstRow="1" firstCol="1" bandRow="1">
                <a:tableStyleId>{5C22544A-7EE6-4342-B048-85BDC9FD1C3A}</a:tableStyleId>
              </a:tblPr>
              <a:tblGrid>
                <a:gridCol w="3756811">
                  <a:extLst>
                    <a:ext uri="{9D8B030D-6E8A-4147-A177-3AD203B41FA5}">
                      <a16:colId xmlns:a16="http://schemas.microsoft.com/office/drawing/2014/main" val="2245108742"/>
                    </a:ext>
                  </a:extLst>
                </a:gridCol>
                <a:gridCol w="5995132">
                  <a:extLst>
                    <a:ext uri="{9D8B030D-6E8A-4147-A177-3AD203B41FA5}">
                      <a16:colId xmlns:a16="http://schemas.microsoft.com/office/drawing/2014/main" val="1285065883"/>
                    </a:ext>
                  </a:extLst>
                </a:gridCol>
              </a:tblGrid>
              <a:tr h="130100">
                <a:tc>
                  <a:txBody>
                    <a:bodyPr/>
                    <a:lstStyle/>
                    <a:p>
                      <a:r>
                        <a:rPr lang="nl-NL" sz="1600">
                          <a:effectLst/>
                        </a:rPr>
                        <a:t>lesweek</a:t>
                      </a:r>
                      <a:endParaRPr lang="nl-NL" sz="1600">
                        <a:effectLst/>
                        <a:latin typeface="Arial" panose="020B0604020202020204" pitchFamily="34" charset="0"/>
                        <a:ea typeface="Calibri" panose="020F0502020204030204" pitchFamily="34" charset="0"/>
                        <a:cs typeface="Times New Roman" panose="02020603050405020304" pitchFamily="18" charset="0"/>
                      </a:endParaRPr>
                    </a:p>
                  </a:txBody>
                  <a:tcPr marL="36261" marR="36261" marT="0" marB="0"/>
                </a:tc>
                <a:tc>
                  <a:txBody>
                    <a:bodyPr/>
                    <a:lstStyle/>
                    <a:p>
                      <a:r>
                        <a:rPr lang="nl-NL" sz="1600">
                          <a:effectLst/>
                        </a:rPr>
                        <a:t>Inhoud</a:t>
                      </a:r>
                      <a:endParaRPr lang="nl-NL" sz="1600">
                        <a:effectLst/>
                        <a:latin typeface="Arial" panose="020B0604020202020204" pitchFamily="34" charset="0"/>
                        <a:ea typeface="Calibri" panose="020F0502020204030204" pitchFamily="34" charset="0"/>
                        <a:cs typeface="Times New Roman" panose="02020603050405020304" pitchFamily="18" charset="0"/>
                      </a:endParaRPr>
                    </a:p>
                  </a:txBody>
                  <a:tcPr marL="36261" marR="36261" marT="0" marB="0"/>
                </a:tc>
                <a:extLst>
                  <a:ext uri="{0D108BD9-81ED-4DB2-BD59-A6C34878D82A}">
                    <a16:rowId xmlns:a16="http://schemas.microsoft.com/office/drawing/2014/main" val="1557938241"/>
                  </a:ext>
                </a:extLst>
              </a:tr>
              <a:tr h="615144">
                <a:tc>
                  <a:txBody>
                    <a:bodyPr/>
                    <a:lstStyle/>
                    <a:p>
                      <a:r>
                        <a:rPr lang="nl-NL" sz="1600">
                          <a:effectLst/>
                        </a:rPr>
                        <a:t>1</a:t>
                      </a:r>
                    </a:p>
                    <a:p>
                      <a:r>
                        <a:rPr lang="nl-NL" sz="1600">
                          <a:effectLst/>
                        </a:rPr>
                        <a:t>18-11</a:t>
                      </a:r>
                    </a:p>
                    <a:p>
                      <a:r>
                        <a:rPr lang="nl-NL" sz="1600">
                          <a:effectLst/>
                        </a:rPr>
                        <a:t> </a:t>
                      </a:r>
                      <a:endParaRPr lang="nl-NL" sz="1600">
                        <a:effectLst/>
                        <a:latin typeface="Arial" panose="020B0604020202020204" pitchFamily="34" charset="0"/>
                        <a:ea typeface="Calibri" panose="020F0502020204030204" pitchFamily="34" charset="0"/>
                        <a:cs typeface="Times New Roman" panose="02020603050405020304" pitchFamily="18" charset="0"/>
                      </a:endParaRPr>
                    </a:p>
                  </a:txBody>
                  <a:tcPr marL="36261" marR="36261" marT="0" marB="0"/>
                </a:tc>
                <a:tc>
                  <a:txBody>
                    <a:bodyPr/>
                    <a:lstStyle/>
                    <a:p>
                      <a:r>
                        <a:rPr lang="nl-NL" sz="1600" dirty="0">
                          <a:effectLst/>
                        </a:rPr>
                        <a:t>Terugblik stage </a:t>
                      </a:r>
                    </a:p>
                    <a:p>
                      <a:r>
                        <a:rPr lang="nl-NL" sz="1600" dirty="0">
                          <a:effectLst/>
                        </a:rPr>
                        <a:t>Inventariseren wensen</a:t>
                      </a:r>
                    </a:p>
                    <a:p>
                      <a:r>
                        <a:rPr lang="nl-NL" sz="1600" dirty="0">
                          <a:effectLst/>
                        </a:rPr>
                        <a:t>Intro periode </a:t>
                      </a:r>
                    </a:p>
                    <a:p>
                      <a:r>
                        <a:rPr lang="nl-NL" sz="1600" dirty="0">
                          <a:effectLst/>
                        </a:rPr>
                        <a:t>Intro casus Udenhout</a:t>
                      </a:r>
                      <a:endParaRPr lang="nl-NL" sz="1600" dirty="0">
                        <a:effectLst/>
                        <a:latin typeface="Arial" panose="020B0604020202020204" pitchFamily="34" charset="0"/>
                        <a:ea typeface="Calibri" panose="020F0502020204030204" pitchFamily="34" charset="0"/>
                        <a:cs typeface="Times New Roman" panose="02020603050405020304" pitchFamily="18" charset="0"/>
                      </a:endParaRPr>
                    </a:p>
                  </a:txBody>
                  <a:tcPr marL="36261" marR="36261" marT="0" marB="0"/>
                </a:tc>
                <a:extLst>
                  <a:ext uri="{0D108BD9-81ED-4DB2-BD59-A6C34878D82A}">
                    <a16:rowId xmlns:a16="http://schemas.microsoft.com/office/drawing/2014/main" val="536565572"/>
                  </a:ext>
                </a:extLst>
              </a:tr>
              <a:tr h="615144">
                <a:tc>
                  <a:txBody>
                    <a:bodyPr/>
                    <a:lstStyle/>
                    <a:p>
                      <a:r>
                        <a:rPr lang="nl-NL" sz="1600">
                          <a:effectLst/>
                        </a:rPr>
                        <a:t>2</a:t>
                      </a:r>
                    </a:p>
                    <a:p>
                      <a:r>
                        <a:rPr lang="nl-NL" sz="1600">
                          <a:effectLst/>
                        </a:rPr>
                        <a:t>25-11</a:t>
                      </a:r>
                      <a:endParaRPr lang="nl-NL" sz="1600">
                        <a:effectLst/>
                        <a:latin typeface="Arial" panose="020B0604020202020204" pitchFamily="34" charset="0"/>
                        <a:ea typeface="Calibri" panose="020F0502020204030204" pitchFamily="34" charset="0"/>
                        <a:cs typeface="Times New Roman" panose="02020603050405020304" pitchFamily="18" charset="0"/>
                      </a:endParaRPr>
                    </a:p>
                  </a:txBody>
                  <a:tcPr marL="36261" marR="36261" marT="0" marB="0"/>
                </a:tc>
                <a:tc>
                  <a:txBody>
                    <a:bodyPr/>
                    <a:lstStyle/>
                    <a:p>
                      <a:r>
                        <a:rPr lang="nl-NL" sz="1600" dirty="0">
                          <a:effectLst/>
                        </a:rPr>
                        <a:t>Thema is vrijwilligerswerk</a:t>
                      </a:r>
                    </a:p>
                    <a:p>
                      <a:r>
                        <a:rPr lang="nl-NL" sz="1600" dirty="0">
                          <a:effectLst/>
                        </a:rPr>
                        <a:t>Koppelen aan  casus Udenhout</a:t>
                      </a:r>
                    </a:p>
                    <a:p>
                      <a:r>
                        <a:rPr lang="nl-NL" sz="1600" dirty="0">
                          <a:effectLst/>
                        </a:rPr>
                        <a:t> Intro LA  </a:t>
                      </a:r>
                      <a:endParaRPr lang="nl-NL" sz="1600" dirty="0">
                        <a:effectLst/>
                        <a:latin typeface="Arial" panose="020B0604020202020204" pitchFamily="34" charset="0"/>
                        <a:ea typeface="Calibri" panose="020F0502020204030204" pitchFamily="34" charset="0"/>
                        <a:cs typeface="Times New Roman" panose="02020603050405020304" pitchFamily="18" charset="0"/>
                      </a:endParaRPr>
                    </a:p>
                  </a:txBody>
                  <a:tcPr marL="36261" marR="36261" marT="0" marB="0"/>
                </a:tc>
                <a:extLst>
                  <a:ext uri="{0D108BD9-81ED-4DB2-BD59-A6C34878D82A}">
                    <a16:rowId xmlns:a16="http://schemas.microsoft.com/office/drawing/2014/main" val="223498875"/>
                  </a:ext>
                </a:extLst>
              </a:tr>
              <a:tr h="246057">
                <a:tc>
                  <a:txBody>
                    <a:bodyPr/>
                    <a:lstStyle/>
                    <a:p>
                      <a:r>
                        <a:rPr lang="nl-NL" sz="1600">
                          <a:effectLst/>
                        </a:rPr>
                        <a:t>3. </a:t>
                      </a:r>
                    </a:p>
                    <a:p>
                      <a:r>
                        <a:rPr lang="nl-NL" sz="1600">
                          <a:effectLst/>
                        </a:rPr>
                        <a:t>2-12</a:t>
                      </a:r>
                      <a:endParaRPr lang="nl-NL" sz="1600">
                        <a:effectLst/>
                        <a:latin typeface="Arial" panose="020B0604020202020204" pitchFamily="34" charset="0"/>
                        <a:ea typeface="Calibri" panose="020F0502020204030204" pitchFamily="34" charset="0"/>
                        <a:cs typeface="Times New Roman" panose="02020603050405020304" pitchFamily="18" charset="0"/>
                      </a:endParaRPr>
                    </a:p>
                  </a:txBody>
                  <a:tcPr marL="36261" marR="36261" marT="0" marB="0"/>
                </a:tc>
                <a:tc>
                  <a:txBody>
                    <a:bodyPr/>
                    <a:lstStyle/>
                    <a:p>
                      <a:r>
                        <a:rPr lang="nl-NL" sz="1600">
                          <a:effectLst/>
                        </a:rPr>
                        <a:t>Naar Udenhout voor casus? </a:t>
                      </a:r>
                      <a:endParaRPr lang="nl-NL" sz="1600">
                        <a:effectLst/>
                        <a:latin typeface="Arial" panose="020B0604020202020204" pitchFamily="34" charset="0"/>
                        <a:ea typeface="Calibri" panose="020F0502020204030204" pitchFamily="34" charset="0"/>
                        <a:cs typeface="Times New Roman" panose="02020603050405020304" pitchFamily="18" charset="0"/>
                      </a:endParaRPr>
                    </a:p>
                  </a:txBody>
                  <a:tcPr marL="36261" marR="36261" marT="0" marB="0"/>
                </a:tc>
                <a:extLst>
                  <a:ext uri="{0D108BD9-81ED-4DB2-BD59-A6C34878D82A}">
                    <a16:rowId xmlns:a16="http://schemas.microsoft.com/office/drawing/2014/main" val="432069637"/>
                  </a:ext>
                </a:extLst>
              </a:tr>
              <a:tr h="861201">
                <a:tc>
                  <a:txBody>
                    <a:bodyPr/>
                    <a:lstStyle/>
                    <a:p>
                      <a:r>
                        <a:rPr lang="nl-NL" sz="1600">
                          <a:effectLst/>
                        </a:rPr>
                        <a:t>4</a:t>
                      </a:r>
                    </a:p>
                    <a:p>
                      <a:r>
                        <a:rPr lang="nl-NL" sz="1600">
                          <a:effectLst/>
                        </a:rPr>
                        <a:t>9-12</a:t>
                      </a:r>
                      <a:endParaRPr lang="nl-NL" sz="1600">
                        <a:effectLst/>
                        <a:latin typeface="Arial" panose="020B0604020202020204" pitchFamily="34" charset="0"/>
                        <a:ea typeface="Calibri" panose="020F0502020204030204" pitchFamily="34" charset="0"/>
                        <a:cs typeface="Times New Roman" panose="02020603050405020304" pitchFamily="18" charset="0"/>
                      </a:endParaRPr>
                    </a:p>
                  </a:txBody>
                  <a:tcPr marL="36261" marR="36261" marT="0" marB="0"/>
                </a:tc>
                <a:tc>
                  <a:txBody>
                    <a:bodyPr/>
                    <a:lstStyle/>
                    <a:p>
                      <a:r>
                        <a:rPr lang="nl-NL" sz="1600" dirty="0">
                          <a:effectLst/>
                        </a:rPr>
                        <a:t>Thema is werken met doelgroepen in de wijk.</a:t>
                      </a:r>
                    </a:p>
                    <a:p>
                      <a:r>
                        <a:rPr lang="nl-NL" sz="1600" dirty="0">
                          <a:effectLst/>
                        </a:rPr>
                        <a:t> LA bespreken </a:t>
                      </a:r>
                    </a:p>
                    <a:p>
                      <a:r>
                        <a:rPr lang="nl-NL" sz="1600" dirty="0">
                          <a:effectLst/>
                        </a:rPr>
                        <a:t> Thema uitwerken voor Udenhout</a:t>
                      </a:r>
                    </a:p>
                    <a:p>
                      <a:r>
                        <a:rPr lang="nl-NL" sz="1600" dirty="0">
                          <a:effectLst/>
                        </a:rPr>
                        <a:t> IBS: verdieping op specifieke onderwerpen die nodig zijn  </a:t>
                      </a:r>
                      <a:endParaRPr lang="nl-NL" sz="1600" dirty="0">
                        <a:effectLst/>
                        <a:latin typeface="Arial" panose="020B0604020202020204" pitchFamily="34" charset="0"/>
                        <a:ea typeface="Calibri" panose="020F0502020204030204" pitchFamily="34" charset="0"/>
                        <a:cs typeface="Times New Roman" panose="02020603050405020304" pitchFamily="18" charset="0"/>
                      </a:endParaRPr>
                    </a:p>
                  </a:txBody>
                  <a:tcPr marL="36261" marR="36261" marT="0" marB="0"/>
                </a:tc>
                <a:extLst>
                  <a:ext uri="{0D108BD9-81ED-4DB2-BD59-A6C34878D82A}">
                    <a16:rowId xmlns:a16="http://schemas.microsoft.com/office/drawing/2014/main" val="998793563"/>
                  </a:ext>
                </a:extLst>
              </a:tr>
              <a:tr h="615144">
                <a:tc>
                  <a:txBody>
                    <a:bodyPr/>
                    <a:lstStyle/>
                    <a:p>
                      <a:r>
                        <a:rPr lang="nl-NL" sz="1600" dirty="0">
                          <a:effectLst/>
                        </a:rPr>
                        <a:t>5</a:t>
                      </a:r>
                    </a:p>
                    <a:p>
                      <a:r>
                        <a:rPr lang="nl-NL" sz="1600" dirty="0">
                          <a:effectLst/>
                        </a:rPr>
                        <a:t>16-12</a:t>
                      </a:r>
                      <a:endParaRPr lang="nl-NL" sz="1600" dirty="0">
                        <a:effectLst/>
                        <a:latin typeface="Arial" panose="020B0604020202020204" pitchFamily="34" charset="0"/>
                        <a:ea typeface="Calibri" panose="020F0502020204030204" pitchFamily="34" charset="0"/>
                        <a:cs typeface="Times New Roman" panose="02020603050405020304" pitchFamily="18" charset="0"/>
                      </a:endParaRPr>
                    </a:p>
                  </a:txBody>
                  <a:tcPr marL="36261" marR="36261" marT="0" marB="0"/>
                </a:tc>
                <a:tc>
                  <a:txBody>
                    <a:bodyPr/>
                    <a:lstStyle/>
                    <a:p>
                      <a:r>
                        <a:rPr lang="nl-NL" sz="1600" dirty="0">
                          <a:effectLst/>
                        </a:rPr>
                        <a:t>Thema is ondernemen in de wijk vanuit </a:t>
                      </a:r>
                      <a:r>
                        <a:rPr lang="nl-NL" sz="1600" dirty="0" err="1">
                          <a:effectLst/>
                        </a:rPr>
                        <a:t>MVO’s</a:t>
                      </a:r>
                      <a:endParaRPr lang="nl-NL" sz="1600" dirty="0">
                        <a:effectLst/>
                      </a:endParaRPr>
                    </a:p>
                    <a:p>
                      <a:r>
                        <a:rPr lang="nl-NL" sz="1600" dirty="0">
                          <a:effectLst/>
                        </a:rPr>
                        <a:t>Link naar sociaal ondernemerschap </a:t>
                      </a:r>
                    </a:p>
                    <a:p>
                      <a:r>
                        <a:rPr lang="nl-NL" sz="1600" dirty="0">
                          <a:effectLst/>
                        </a:rPr>
                        <a:t>Verder werken aan casus Udenhout</a:t>
                      </a:r>
                      <a:endParaRPr lang="nl-NL" sz="1600" dirty="0">
                        <a:effectLst/>
                        <a:latin typeface="Arial" panose="020B0604020202020204" pitchFamily="34" charset="0"/>
                        <a:ea typeface="Calibri" panose="020F0502020204030204" pitchFamily="34" charset="0"/>
                        <a:cs typeface="Times New Roman" panose="02020603050405020304" pitchFamily="18" charset="0"/>
                      </a:endParaRPr>
                    </a:p>
                  </a:txBody>
                  <a:tcPr marL="36261" marR="36261" marT="0" marB="0"/>
                </a:tc>
                <a:extLst>
                  <a:ext uri="{0D108BD9-81ED-4DB2-BD59-A6C34878D82A}">
                    <a16:rowId xmlns:a16="http://schemas.microsoft.com/office/drawing/2014/main" val="4078843596"/>
                  </a:ext>
                </a:extLst>
              </a:tr>
              <a:tr h="246057">
                <a:tc>
                  <a:txBody>
                    <a:bodyPr/>
                    <a:lstStyle/>
                    <a:p>
                      <a:r>
                        <a:rPr lang="nl-NL" sz="1600" dirty="0">
                          <a:effectLst/>
                        </a:rPr>
                        <a:t>6, 23 -12 </a:t>
                      </a:r>
                      <a:endParaRPr lang="nl-NL" sz="1600" dirty="0">
                        <a:effectLst/>
                        <a:latin typeface="Arial" panose="020B0604020202020204" pitchFamily="34" charset="0"/>
                        <a:ea typeface="Calibri" panose="020F0502020204030204" pitchFamily="34" charset="0"/>
                        <a:cs typeface="Times New Roman" panose="02020603050405020304" pitchFamily="18" charset="0"/>
                      </a:endParaRPr>
                    </a:p>
                  </a:txBody>
                  <a:tcPr marL="36261" marR="36261" marT="0" marB="0"/>
                </a:tc>
                <a:tc>
                  <a:txBody>
                    <a:bodyPr/>
                    <a:lstStyle/>
                    <a:p>
                      <a:r>
                        <a:rPr lang="nl-NL" sz="1600" dirty="0">
                          <a:effectLst/>
                        </a:rPr>
                        <a:t>Geen les i.v.m. kerstactiviteit </a:t>
                      </a:r>
                      <a:endParaRPr lang="nl-NL" sz="1600" dirty="0">
                        <a:effectLst/>
                        <a:latin typeface="Arial" panose="020B0604020202020204" pitchFamily="34" charset="0"/>
                        <a:ea typeface="Calibri" panose="020F0502020204030204" pitchFamily="34" charset="0"/>
                        <a:cs typeface="Times New Roman" panose="02020603050405020304" pitchFamily="18" charset="0"/>
                      </a:endParaRPr>
                    </a:p>
                  </a:txBody>
                  <a:tcPr marL="36261" marR="36261" marT="0" marB="0"/>
                </a:tc>
                <a:extLst>
                  <a:ext uri="{0D108BD9-81ED-4DB2-BD59-A6C34878D82A}">
                    <a16:rowId xmlns:a16="http://schemas.microsoft.com/office/drawing/2014/main" val="415065799"/>
                  </a:ext>
                </a:extLst>
              </a:tr>
              <a:tr h="869966">
                <a:tc>
                  <a:txBody>
                    <a:bodyPr/>
                    <a:lstStyle/>
                    <a:p>
                      <a:r>
                        <a:rPr lang="nl-NL" sz="1600" dirty="0">
                          <a:effectLst/>
                        </a:rPr>
                        <a:t>Lesweek 7; 13-1 2022</a:t>
                      </a:r>
                      <a:endParaRPr lang="nl-NL" sz="1600" dirty="0">
                        <a:effectLst/>
                        <a:latin typeface="Arial" panose="020B0604020202020204" pitchFamily="34" charset="0"/>
                        <a:ea typeface="Calibri" panose="020F0502020204030204" pitchFamily="34" charset="0"/>
                        <a:cs typeface="Times New Roman" panose="02020603050405020304" pitchFamily="18" charset="0"/>
                      </a:endParaRPr>
                    </a:p>
                  </a:txBody>
                  <a:tcPr marL="36261" marR="36261" marT="0" marB="0"/>
                </a:tc>
                <a:tc>
                  <a:txBody>
                    <a:bodyPr/>
                    <a:lstStyle/>
                    <a:p>
                      <a:r>
                        <a:rPr lang="nl-NL" sz="1600" dirty="0">
                          <a:effectLst/>
                        </a:rPr>
                        <a:t>Thema is duurzaamheid in stad en wijk </a:t>
                      </a:r>
                    </a:p>
                    <a:p>
                      <a:r>
                        <a:rPr lang="nl-NL" sz="1600" dirty="0">
                          <a:effectLst/>
                        </a:rPr>
                        <a:t>Wat bedoelen we daar mee. </a:t>
                      </a:r>
                    </a:p>
                    <a:p>
                      <a:r>
                        <a:rPr lang="nl-NL" sz="1600" dirty="0">
                          <a:effectLst/>
                        </a:rPr>
                        <a:t> </a:t>
                      </a:r>
                      <a:r>
                        <a:rPr lang="nl-NL" sz="1600" dirty="0" err="1">
                          <a:effectLst/>
                        </a:rPr>
                        <a:t>LA’s</a:t>
                      </a:r>
                      <a:r>
                        <a:rPr lang="nl-NL" sz="1600" dirty="0">
                          <a:effectLst/>
                        </a:rPr>
                        <a:t> bespreken </a:t>
                      </a:r>
                    </a:p>
                    <a:p>
                      <a:r>
                        <a:rPr lang="nl-NL" sz="1600" dirty="0">
                          <a:effectLst/>
                        </a:rPr>
                        <a:t> Verder werken aan  casus Udenhout</a:t>
                      </a:r>
                      <a:endParaRPr lang="nl-NL" sz="1600" dirty="0">
                        <a:effectLst/>
                        <a:latin typeface="Arial" panose="020B0604020202020204" pitchFamily="34" charset="0"/>
                        <a:ea typeface="Calibri" panose="020F0502020204030204" pitchFamily="34" charset="0"/>
                        <a:cs typeface="Times New Roman" panose="02020603050405020304" pitchFamily="18" charset="0"/>
                      </a:endParaRPr>
                    </a:p>
                  </a:txBody>
                  <a:tcPr marL="36261" marR="36261" marT="0" marB="0"/>
                </a:tc>
                <a:extLst>
                  <a:ext uri="{0D108BD9-81ED-4DB2-BD59-A6C34878D82A}">
                    <a16:rowId xmlns:a16="http://schemas.microsoft.com/office/drawing/2014/main" val="3145698429"/>
                  </a:ext>
                </a:extLst>
              </a:tr>
              <a:tr h="518167">
                <a:tc>
                  <a:txBody>
                    <a:bodyPr/>
                    <a:lstStyle/>
                    <a:p>
                      <a:r>
                        <a:rPr lang="nl-NL" sz="1600">
                          <a:effectLst/>
                        </a:rPr>
                        <a:t>Lesweek 8: 20-1</a:t>
                      </a:r>
                      <a:endParaRPr lang="nl-NL" sz="1600">
                        <a:effectLst/>
                        <a:latin typeface="Arial" panose="020B0604020202020204" pitchFamily="34" charset="0"/>
                        <a:ea typeface="Calibri" panose="020F0502020204030204" pitchFamily="34" charset="0"/>
                        <a:cs typeface="Times New Roman" panose="02020603050405020304" pitchFamily="18" charset="0"/>
                      </a:endParaRPr>
                    </a:p>
                  </a:txBody>
                  <a:tcPr marL="36261" marR="36261" marT="0" marB="0"/>
                </a:tc>
                <a:tc>
                  <a:txBody>
                    <a:bodyPr/>
                    <a:lstStyle/>
                    <a:p>
                      <a:r>
                        <a:rPr lang="nl-NL" sz="1600" dirty="0">
                          <a:effectLst/>
                        </a:rPr>
                        <a:t>Actualiteit:’ Vrijwilligerswerk in nood’ met gast </a:t>
                      </a:r>
                    </a:p>
                    <a:p>
                      <a:r>
                        <a:rPr lang="nl-NL" sz="1600" dirty="0">
                          <a:effectLst/>
                        </a:rPr>
                        <a:t>Verder werken aan  casus Udenhout </a:t>
                      </a:r>
                      <a:endParaRPr lang="nl-NL" sz="1600" dirty="0">
                        <a:effectLst/>
                        <a:latin typeface="Arial" panose="020B0604020202020204" pitchFamily="34" charset="0"/>
                        <a:ea typeface="Calibri" panose="020F0502020204030204" pitchFamily="34" charset="0"/>
                        <a:cs typeface="Times New Roman" panose="02020603050405020304" pitchFamily="18" charset="0"/>
                      </a:endParaRPr>
                    </a:p>
                  </a:txBody>
                  <a:tcPr marL="36261" marR="36261" marT="0" marB="0"/>
                </a:tc>
                <a:extLst>
                  <a:ext uri="{0D108BD9-81ED-4DB2-BD59-A6C34878D82A}">
                    <a16:rowId xmlns:a16="http://schemas.microsoft.com/office/drawing/2014/main" val="2484155895"/>
                  </a:ext>
                </a:extLst>
              </a:tr>
              <a:tr h="482366">
                <a:tc>
                  <a:txBody>
                    <a:bodyPr/>
                    <a:lstStyle/>
                    <a:p>
                      <a:r>
                        <a:rPr lang="nl-NL" sz="1600" dirty="0">
                          <a:effectLst/>
                        </a:rPr>
                        <a:t>Lesweek 9: </a:t>
                      </a:r>
                    </a:p>
                    <a:p>
                      <a:r>
                        <a:rPr lang="nl-NL" sz="1600" dirty="0">
                          <a:effectLst/>
                        </a:rPr>
                        <a:t>27-1</a:t>
                      </a:r>
                      <a:endParaRPr lang="nl-NL" sz="1600" dirty="0">
                        <a:effectLst/>
                        <a:latin typeface="Arial" panose="020B0604020202020204" pitchFamily="34" charset="0"/>
                        <a:ea typeface="Calibri" panose="020F0502020204030204" pitchFamily="34" charset="0"/>
                        <a:cs typeface="Times New Roman" panose="02020603050405020304" pitchFamily="18" charset="0"/>
                      </a:endParaRPr>
                    </a:p>
                  </a:txBody>
                  <a:tcPr marL="36261" marR="36261" marT="0" marB="0"/>
                </a:tc>
                <a:tc>
                  <a:txBody>
                    <a:bodyPr/>
                    <a:lstStyle/>
                    <a:p>
                      <a:r>
                        <a:rPr lang="nl-NL" sz="1600" dirty="0">
                          <a:effectLst/>
                        </a:rPr>
                        <a:t>Inhaal les Werken aan feedback </a:t>
                      </a:r>
                    </a:p>
                    <a:p>
                      <a:r>
                        <a:rPr lang="nl-NL" sz="1600" dirty="0">
                          <a:effectLst/>
                        </a:rPr>
                        <a:t> Verder werken aan  casus Udenhout</a:t>
                      </a:r>
                      <a:endParaRPr lang="nl-NL" sz="1600" dirty="0">
                        <a:effectLst/>
                        <a:latin typeface="Arial" panose="020B0604020202020204" pitchFamily="34" charset="0"/>
                        <a:ea typeface="Calibri" panose="020F0502020204030204" pitchFamily="34" charset="0"/>
                        <a:cs typeface="Times New Roman" panose="02020603050405020304" pitchFamily="18" charset="0"/>
                      </a:endParaRPr>
                    </a:p>
                  </a:txBody>
                  <a:tcPr marL="36261" marR="36261" marT="0" marB="0"/>
                </a:tc>
                <a:extLst>
                  <a:ext uri="{0D108BD9-81ED-4DB2-BD59-A6C34878D82A}">
                    <a16:rowId xmlns:a16="http://schemas.microsoft.com/office/drawing/2014/main" val="2428619990"/>
                  </a:ext>
                </a:extLst>
              </a:tr>
              <a:tr h="123029">
                <a:tc>
                  <a:txBody>
                    <a:bodyPr/>
                    <a:lstStyle/>
                    <a:p>
                      <a:r>
                        <a:rPr lang="nl-NL" sz="1600">
                          <a:effectLst/>
                        </a:rPr>
                        <a:t>10</a:t>
                      </a:r>
                      <a:endParaRPr lang="nl-NL" sz="1600">
                        <a:effectLst/>
                        <a:latin typeface="Arial" panose="020B0604020202020204" pitchFamily="34" charset="0"/>
                        <a:ea typeface="Calibri" panose="020F0502020204030204" pitchFamily="34" charset="0"/>
                        <a:cs typeface="Times New Roman" panose="02020603050405020304" pitchFamily="18" charset="0"/>
                      </a:endParaRPr>
                    </a:p>
                  </a:txBody>
                  <a:tcPr marL="36261" marR="36261" marT="0" marB="0"/>
                </a:tc>
                <a:tc>
                  <a:txBody>
                    <a:bodyPr/>
                    <a:lstStyle/>
                    <a:p>
                      <a:r>
                        <a:rPr lang="nl-NL" sz="1600" dirty="0">
                          <a:effectLst/>
                        </a:rPr>
                        <a:t>Geen les – toetsen </a:t>
                      </a:r>
                      <a:endParaRPr lang="nl-NL" sz="1600" dirty="0">
                        <a:effectLst/>
                        <a:latin typeface="Arial" panose="020B0604020202020204" pitchFamily="34" charset="0"/>
                        <a:ea typeface="Calibri" panose="020F0502020204030204" pitchFamily="34" charset="0"/>
                        <a:cs typeface="Times New Roman" panose="02020603050405020304" pitchFamily="18" charset="0"/>
                      </a:endParaRPr>
                    </a:p>
                  </a:txBody>
                  <a:tcPr marL="36261" marR="36261" marT="0" marB="0"/>
                </a:tc>
                <a:extLst>
                  <a:ext uri="{0D108BD9-81ED-4DB2-BD59-A6C34878D82A}">
                    <a16:rowId xmlns:a16="http://schemas.microsoft.com/office/drawing/2014/main" val="2126206266"/>
                  </a:ext>
                </a:extLst>
              </a:tr>
            </a:tbl>
          </a:graphicData>
        </a:graphic>
      </p:graphicFrame>
      <p:sp>
        <p:nvSpPr>
          <p:cNvPr id="3" name="Tekstvak 2">
            <a:extLst>
              <a:ext uri="{FF2B5EF4-FFF2-40B4-BE49-F238E27FC236}">
                <a16:creationId xmlns:a16="http://schemas.microsoft.com/office/drawing/2014/main" id="{A34696DE-970B-436D-84BF-A1C824149DC3}"/>
              </a:ext>
            </a:extLst>
          </p:cNvPr>
          <p:cNvSpPr txBox="1"/>
          <p:nvPr/>
        </p:nvSpPr>
        <p:spPr>
          <a:xfrm rot="16200000">
            <a:off x="-1504122" y="2758928"/>
            <a:ext cx="4651516" cy="584775"/>
          </a:xfrm>
          <a:prstGeom prst="rect">
            <a:avLst/>
          </a:prstGeom>
          <a:noFill/>
        </p:spPr>
        <p:txBody>
          <a:bodyPr wrap="square" rtlCol="0">
            <a:spAutoFit/>
          </a:bodyPr>
          <a:lstStyle/>
          <a:p>
            <a:r>
              <a:rPr lang="nl-NL" sz="3200" b="1" dirty="0"/>
              <a:t>Voorlopig programma</a:t>
            </a:r>
          </a:p>
        </p:txBody>
      </p:sp>
    </p:spTree>
    <p:extLst>
      <p:ext uri="{BB962C8B-B14F-4D97-AF65-F5344CB8AC3E}">
        <p14:creationId xmlns:p14="http://schemas.microsoft.com/office/powerpoint/2010/main" val="2544241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838200" y="365125"/>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nl-NL" sz="4400" b="1" i="0" u="none" strike="noStrike" kern="1200" cap="none" spc="0" normalizeH="0" baseline="0" noProof="0" dirty="0">
                <a:ln>
                  <a:noFill/>
                </a:ln>
                <a:solidFill>
                  <a:schemeClr val="accent1"/>
                </a:solidFill>
                <a:effectLst/>
                <a:uLnTx/>
                <a:uFillTx/>
                <a:latin typeface="Arial" panose="020B0604020202020204" pitchFamily="34" charset="0"/>
                <a:ea typeface="+mj-ea"/>
                <a:cs typeface="Arial" panose="020B0604020202020204" pitchFamily="34" charset="0"/>
              </a:rPr>
              <a:t>Mijn Leefomgeving </a:t>
            </a:r>
          </a:p>
          <a:p>
            <a:pPr marL="0" marR="0" lvl="0" indent="0" algn="ctr" defTabSz="914400" rtl="0" eaLnBrk="1" fontAlgn="auto" latinLnBrk="0" hangingPunct="1">
              <a:lnSpc>
                <a:spcPct val="90000"/>
              </a:lnSpc>
              <a:spcBef>
                <a:spcPct val="0"/>
              </a:spcBef>
              <a:spcAft>
                <a:spcPts val="0"/>
              </a:spcAft>
              <a:buClrTx/>
              <a:buSzTx/>
              <a:buFontTx/>
              <a:buNone/>
              <a:tabLst/>
              <a:defRPr/>
            </a:pPr>
            <a:r>
              <a:rPr lang="nl-NL" sz="4400" b="1" dirty="0" err="1">
                <a:solidFill>
                  <a:schemeClr val="accent1"/>
                </a:solidFill>
                <a:latin typeface="Arial" panose="020B0604020202020204" pitchFamily="34" charset="0"/>
                <a:cs typeface="Arial" panose="020B0604020202020204" pitchFamily="34" charset="0"/>
              </a:rPr>
              <a:t>Expertles</a:t>
            </a:r>
            <a:r>
              <a:rPr lang="nl-NL" sz="4400" b="1" dirty="0">
                <a:solidFill>
                  <a:schemeClr val="accent1"/>
                </a:solidFill>
                <a:latin typeface="Arial" panose="020B0604020202020204" pitchFamily="34" charset="0"/>
                <a:cs typeface="Arial" panose="020B0604020202020204" pitchFamily="34" charset="0"/>
              </a:rPr>
              <a:t> Stad en wijk</a:t>
            </a:r>
            <a:endParaRPr kumimoji="0" lang="nl-NL" sz="4400" b="0" i="0" u="none" strike="noStrike" kern="1200" cap="none" spc="0" normalizeH="0" baseline="0" noProof="0" dirty="0">
              <a:ln>
                <a:noFill/>
              </a:ln>
              <a:solidFill>
                <a:schemeClr val="accent1"/>
              </a:solidFill>
              <a:effectLst/>
              <a:uLnTx/>
              <a:uFillTx/>
              <a:latin typeface="Arial" panose="020B0604020202020204" pitchFamily="34" charset="0"/>
              <a:ea typeface="+mj-ea"/>
              <a:cs typeface="Arial" panose="020B0604020202020204" pitchFamily="34" charset="0"/>
            </a:endParaRPr>
          </a:p>
        </p:txBody>
      </p:sp>
      <p:graphicFrame>
        <p:nvGraphicFramePr>
          <p:cNvPr id="7" name="Tabel 13">
            <a:extLst>
              <a:ext uri="{FF2B5EF4-FFF2-40B4-BE49-F238E27FC236}">
                <a16:creationId xmlns:a16="http://schemas.microsoft.com/office/drawing/2014/main" id="{E301E4D4-09EB-42FE-AC70-36D3DFBAE62B}"/>
              </a:ext>
            </a:extLst>
          </p:cNvPr>
          <p:cNvGraphicFramePr>
            <a:graphicFrameLocks noGrp="1"/>
          </p:cNvGraphicFramePr>
          <p:nvPr>
            <p:extLst>
              <p:ext uri="{D42A27DB-BD31-4B8C-83A1-F6EECF244321}">
                <p14:modId xmlns:p14="http://schemas.microsoft.com/office/powerpoint/2010/main" val="3890662850"/>
              </p:ext>
            </p:extLst>
          </p:nvPr>
        </p:nvGraphicFramePr>
        <p:xfrm>
          <a:off x="674370" y="6028586"/>
          <a:ext cx="8103868" cy="482561"/>
        </p:xfrm>
        <a:graphic>
          <a:graphicData uri="http://schemas.openxmlformats.org/drawingml/2006/table">
            <a:tbl>
              <a:tblPr firstRow="1" bandRow="1">
                <a:tableStyleId>{3B4B98B0-60AC-42C2-AFA5-B58CD77FA1E5}</a:tableStyleId>
              </a:tblPr>
              <a:tblGrid>
                <a:gridCol w="802756">
                  <a:extLst>
                    <a:ext uri="{9D8B030D-6E8A-4147-A177-3AD203B41FA5}">
                      <a16:colId xmlns:a16="http://schemas.microsoft.com/office/drawing/2014/main" val="648769890"/>
                    </a:ext>
                  </a:extLst>
                </a:gridCol>
                <a:gridCol w="802756">
                  <a:extLst>
                    <a:ext uri="{9D8B030D-6E8A-4147-A177-3AD203B41FA5}">
                      <a16:colId xmlns:a16="http://schemas.microsoft.com/office/drawing/2014/main" val="469597195"/>
                    </a:ext>
                  </a:extLst>
                </a:gridCol>
                <a:gridCol w="802756">
                  <a:extLst>
                    <a:ext uri="{9D8B030D-6E8A-4147-A177-3AD203B41FA5}">
                      <a16:colId xmlns:a16="http://schemas.microsoft.com/office/drawing/2014/main" val="1458696249"/>
                    </a:ext>
                  </a:extLst>
                </a:gridCol>
                <a:gridCol w="802756">
                  <a:extLst>
                    <a:ext uri="{9D8B030D-6E8A-4147-A177-3AD203B41FA5}">
                      <a16:colId xmlns:a16="http://schemas.microsoft.com/office/drawing/2014/main" val="4042337055"/>
                    </a:ext>
                  </a:extLst>
                </a:gridCol>
                <a:gridCol w="802756">
                  <a:extLst>
                    <a:ext uri="{9D8B030D-6E8A-4147-A177-3AD203B41FA5}">
                      <a16:colId xmlns:a16="http://schemas.microsoft.com/office/drawing/2014/main" val="1032985660"/>
                    </a:ext>
                  </a:extLst>
                </a:gridCol>
                <a:gridCol w="802756">
                  <a:extLst>
                    <a:ext uri="{9D8B030D-6E8A-4147-A177-3AD203B41FA5}">
                      <a16:colId xmlns:a16="http://schemas.microsoft.com/office/drawing/2014/main" val="2567231980"/>
                    </a:ext>
                  </a:extLst>
                </a:gridCol>
                <a:gridCol w="802756">
                  <a:extLst>
                    <a:ext uri="{9D8B030D-6E8A-4147-A177-3AD203B41FA5}">
                      <a16:colId xmlns:a16="http://schemas.microsoft.com/office/drawing/2014/main" val="73331059"/>
                    </a:ext>
                  </a:extLst>
                </a:gridCol>
                <a:gridCol w="789397">
                  <a:extLst>
                    <a:ext uri="{9D8B030D-6E8A-4147-A177-3AD203B41FA5}">
                      <a16:colId xmlns:a16="http://schemas.microsoft.com/office/drawing/2014/main" val="2175227633"/>
                    </a:ext>
                  </a:extLst>
                </a:gridCol>
                <a:gridCol w="774678">
                  <a:extLst>
                    <a:ext uri="{9D8B030D-6E8A-4147-A177-3AD203B41FA5}">
                      <a16:colId xmlns:a16="http://schemas.microsoft.com/office/drawing/2014/main" val="1428987022"/>
                    </a:ext>
                  </a:extLst>
                </a:gridCol>
                <a:gridCol w="920501">
                  <a:extLst>
                    <a:ext uri="{9D8B030D-6E8A-4147-A177-3AD203B41FA5}">
                      <a16:colId xmlns:a16="http://schemas.microsoft.com/office/drawing/2014/main" val="279876203"/>
                    </a:ext>
                  </a:extLst>
                </a:gridCol>
              </a:tblGrid>
              <a:tr h="482561">
                <a:tc>
                  <a:txBody>
                    <a:bodyPr/>
                    <a:lstStyle/>
                    <a:p>
                      <a:pPr algn="ctr"/>
                      <a:r>
                        <a:rPr lang="nl-NL" sz="1400" b="0" kern="1200" dirty="0">
                          <a:solidFill>
                            <a:schemeClr val="tx1"/>
                          </a:solidFill>
                        </a:rPr>
                        <a:t>Week 1</a:t>
                      </a:r>
                      <a:endParaRPr lang="nl-NL" sz="1400" b="0" kern="1200" dirty="0">
                        <a:solidFill>
                          <a:schemeClr val="tx1"/>
                        </a:solidFill>
                        <a:latin typeface="+mn-lt"/>
                        <a:ea typeface="+mn-ea"/>
                        <a:cs typeface="+mn-cs"/>
                      </a:endParaRPr>
                    </a:p>
                  </a:txBody>
                  <a:tcPr anchor="ctr"/>
                </a:tc>
                <a:tc>
                  <a:txBody>
                    <a:bodyPr/>
                    <a:lstStyle/>
                    <a:p>
                      <a:pPr marL="0" algn="ctr" defTabSz="914400" rtl="0" eaLnBrk="1" latinLnBrk="0" hangingPunct="1"/>
                      <a:r>
                        <a:rPr lang="nl-NL" sz="1400" b="1" kern="1200" dirty="0">
                          <a:solidFill>
                            <a:schemeClr val="bg2"/>
                          </a:solidFill>
                        </a:rPr>
                        <a:t>Week 2</a:t>
                      </a:r>
                      <a:endParaRPr lang="nl-NL" sz="1400" b="1" kern="1200" dirty="0">
                        <a:solidFill>
                          <a:schemeClr val="bg2"/>
                        </a:solidFill>
                        <a:latin typeface="+mn-lt"/>
                        <a:ea typeface="+mn-ea"/>
                        <a:cs typeface="+mn-cs"/>
                      </a:endParaRPr>
                    </a:p>
                  </a:txBody>
                  <a:tcPr anchor="ctr"/>
                </a:tc>
                <a:tc>
                  <a:txBody>
                    <a:bodyPr/>
                    <a:lstStyle/>
                    <a:p>
                      <a:pPr algn="ctr"/>
                      <a:r>
                        <a:rPr lang="nl-NL" sz="1400" b="1" kern="1200">
                          <a:solidFill>
                            <a:schemeClr val="bg1">
                              <a:lumMod val="85000"/>
                            </a:schemeClr>
                          </a:solidFill>
                        </a:rPr>
                        <a:t>Week 3</a:t>
                      </a:r>
                      <a:endParaRPr lang="nl-NL" sz="1400" b="1" kern="1200">
                        <a:solidFill>
                          <a:schemeClr val="bg1">
                            <a:lumMod val="85000"/>
                          </a:schemeClr>
                        </a:solidFill>
                        <a:latin typeface="+mn-lt"/>
                        <a:ea typeface="+mn-ea"/>
                        <a:cs typeface="+mn-cs"/>
                      </a:endParaRPr>
                    </a:p>
                  </a:txBody>
                  <a:tcPr anchor="ctr"/>
                </a:tc>
                <a:tc>
                  <a:txBody>
                    <a:bodyPr/>
                    <a:lstStyle/>
                    <a:p>
                      <a:pPr algn="ctr"/>
                      <a:r>
                        <a:rPr lang="nl-NL" sz="1400" b="1" kern="1200">
                          <a:solidFill>
                            <a:schemeClr val="bg1">
                              <a:lumMod val="85000"/>
                            </a:schemeClr>
                          </a:solidFill>
                        </a:rPr>
                        <a:t>Week 4</a:t>
                      </a:r>
                      <a:endParaRPr lang="nl-NL" sz="1400" b="1" kern="1200">
                        <a:solidFill>
                          <a:schemeClr val="bg1">
                            <a:lumMod val="85000"/>
                          </a:schemeClr>
                        </a:solidFill>
                        <a:latin typeface="+mn-lt"/>
                        <a:ea typeface="+mn-ea"/>
                        <a:cs typeface="+mn-cs"/>
                      </a:endParaRPr>
                    </a:p>
                  </a:txBody>
                  <a:tcPr anchor="ctr"/>
                </a:tc>
                <a:tc>
                  <a:txBody>
                    <a:bodyPr/>
                    <a:lstStyle/>
                    <a:p>
                      <a:pPr algn="ctr"/>
                      <a:r>
                        <a:rPr lang="nl-NL" sz="1400" b="1" kern="1200">
                          <a:solidFill>
                            <a:schemeClr val="bg1">
                              <a:lumMod val="85000"/>
                            </a:schemeClr>
                          </a:solidFill>
                        </a:rPr>
                        <a:t>Week 5</a:t>
                      </a:r>
                      <a:endParaRPr lang="nl-NL" sz="1400" b="1" kern="1200">
                        <a:solidFill>
                          <a:schemeClr val="bg1">
                            <a:lumMod val="85000"/>
                          </a:schemeClr>
                        </a:solidFill>
                        <a:latin typeface="+mn-lt"/>
                        <a:ea typeface="+mn-ea"/>
                        <a:cs typeface="+mn-cs"/>
                      </a:endParaRPr>
                    </a:p>
                  </a:txBody>
                  <a:tcPr anchor="ctr"/>
                </a:tc>
                <a:tc>
                  <a:txBody>
                    <a:bodyPr/>
                    <a:lstStyle/>
                    <a:p>
                      <a:pPr algn="ctr"/>
                      <a:r>
                        <a:rPr lang="nl-NL" sz="1400" dirty="0">
                          <a:solidFill>
                            <a:schemeClr val="bg1">
                              <a:lumMod val="85000"/>
                            </a:schemeClr>
                          </a:solidFill>
                        </a:rPr>
                        <a:t>Week 6</a:t>
                      </a:r>
                    </a:p>
                  </a:txBody>
                  <a:tcPr anchor="ctr"/>
                </a:tc>
                <a:tc>
                  <a:txBody>
                    <a:bodyPr/>
                    <a:lstStyle/>
                    <a:p>
                      <a:pPr algn="ctr"/>
                      <a:r>
                        <a:rPr lang="nl-NL" sz="1400">
                          <a:solidFill>
                            <a:schemeClr val="bg1">
                              <a:lumMod val="85000"/>
                            </a:schemeClr>
                          </a:solidFill>
                        </a:rPr>
                        <a:t>Week 7</a:t>
                      </a:r>
                    </a:p>
                  </a:txBody>
                  <a:tcPr anchor="ctr"/>
                </a:tc>
                <a:tc>
                  <a:txBody>
                    <a:bodyPr/>
                    <a:lstStyle/>
                    <a:p>
                      <a:pPr algn="ctr"/>
                      <a:r>
                        <a:rPr lang="nl-NL" sz="1400">
                          <a:solidFill>
                            <a:schemeClr val="bg1">
                              <a:lumMod val="85000"/>
                            </a:schemeClr>
                          </a:solidFill>
                        </a:rPr>
                        <a:t>Week 8</a:t>
                      </a:r>
                    </a:p>
                  </a:txBody>
                  <a:tcPr anchor="ctr"/>
                </a:tc>
                <a:tc>
                  <a:txBody>
                    <a:bodyPr/>
                    <a:lstStyle/>
                    <a:p>
                      <a:pPr algn="ctr"/>
                      <a:r>
                        <a:rPr lang="nl-NL" sz="1400">
                          <a:solidFill>
                            <a:schemeClr val="bg1">
                              <a:lumMod val="85000"/>
                            </a:schemeClr>
                          </a:solidFill>
                        </a:rPr>
                        <a:t>Week 9</a:t>
                      </a:r>
                    </a:p>
                  </a:txBody>
                  <a:tcPr anchor="ctr"/>
                </a:tc>
                <a:tc>
                  <a:txBody>
                    <a:bodyPr/>
                    <a:lstStyle/>
                    <a:p>
                      <a:pPr algn="ctr"/>
                      <a:r>
                        <a:rPr lang="nl-NL" sz="14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6112"/>
          <a:stretch/>
        </p:blipFill>
        <p:spPr>
          <a:xfrm>
            <a:off x="6180942" y="2080101"/>
            <a:ext cx="836782" cy="700279"/>
          </a:xfrm>
          <a:prstGeom prst="rect">
            <a:avLst/>
          </a:prstGeom>
        </p:spPr>
      </p:pic>
      <p:pic>
        <p:nvPicPr>
          <p:cNvPr id="12" name="Graphic 11" descr="Agenda silhouet">
            <a:extLst>
              <a:ext uri="{FF2B5EF4-FFF2-40B4-BE49-F238E27FC236}">
                <a16:creationId xmlns:a16="http://schemas.microsoft.com/office/drawing/2014/main" id="{2A02EC8A-F297-4241-92B5-1BC63B1180D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0142" y="4622465"/>
            <a:ext cx="914400" cy="914400"/>
          </a:xfrm>
          <a:prstGeom prst="rect">
            <a:avLst/>
          </a:prstGeom>
        </p:spPr>
      </p:pic>
      <p:sp>
        <p:nvSpPr>
          <p:cNvPr id="13" name="Tijdelijke aanduiding voor inhoud 5">
            <a:extLst>
              <a:ext uri="{FF2B5EF4-FFF2-40B4-BE49-F238E27FC236}">
                <a16:creationId xmlns:a16="http://schemas.microsoft.com/office/drawing/2014/main" id="{BC3B0B6C-7490-49B6-9060-444D61A2630D}"/>
              </a:ext>
            </a:extLst>
          </p:cNvPr>
          <p:cNvSpPr txBox="1">
            <a:spLocks/>
          </p:cNvSpPr>
          <p:nvPr/>
        </p:nvSpPr>
        <p:spPr bwMode="auto">
          <a:xfrm>
            <a:off x="1729105" y="4707737"/>
            <a:ext cx="3902710" cy="105938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lang="nl-NL" sz="1800" b="1" dirty="0">
                <a:solidFill>
                  <a:srgbClr val="000644"/>
                </a:solidFill>
                <a:latin typeface="Arial" panose="020B0604020202020204" pitchFamily="34" charset="0"/>
                <a:cs typeface="Arial" panose="020B0604020202020204" pitchFamily="34" charset="0"/>
              </a:rPr>
              <a:t>Les en datum</a:t>
            </a:r>
          </a:p>
          <a:p>
            <a:pPr marL="0" indent="0" defTabSz="914400">
              <a:buNone/>
              <a:defRPr/>
            </a:pPr>
            <a:r>
              <a:rPr kumimoji="0" lang="nl-NL" sz="1800" i="0" u="none" strike="noStrike" kern="1200" cap="none" spc="0" normalizeH="0" baseline="0" noProof="0" dirty="0">
                <a:ln>
                  <a:noFill/>
                </a:ln>
                <a:solidFill>
                  <a:srgbClr val="000644"/>
                </a:solidFill>
                <a:effectLst/>
                <a:uLnTx/>
                <a:uFillTx/>
                <a:latin typeface="Arial"/>
                <a:cs typeface="Arial"/>
              </a:rPr>
              <a:t>Les 1 van donderdag 18-11-2021</a:t>
            </a:r>
            <a:endParaRPr kumimoji="0" lang="nl-NL"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15" name="Graphic 14" descr="Klaslokaal met effen opvulling">
            <a:extLst>
              <a:ext uri="{FF2B5EF4-FFF2-40B4-BE49-F238E27FC236}">
                <a16:creationId xmlns:a16="http://schemas.microsoft.com/office/drawing/2014/main" id="{D406E31E-B8E8-4C03-909F-1F5199DD06E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40142" y="1880702"/>
            <a:ext cx="914400" cy="914400"/>
          </a:xfrm>
          <a:prstGeom prst="rect">
            <a:avLst/>
          </a:prstGeom>
        </p:spPr>
      </p:pic>
      <p:sp>
        <p:nvSpPr>
          <p:cNvPr id="16" name="Tijdelijke aanduiding voor inhoud 5">
            <a:extLst>
              <a:ext uri="{FF2B5EF4-FFF2-40B4-BE49-F238E27FC236}">
                <a16:creationId xmlns:a16="http://schemas.microsoft.com/office/drawing/2014/main" id="{24004357-24FE-4167-B53C-9F42B4C70B3D}"/>
              </a:ext>
            </a:extLst>
          </p:cNvPr>
          <p:cNvSpPr txBox="1">
            <a:spLocks/>
          </p:cNvSpPr>
          <p:nvPr/>
        </p:nvSpPr>
        <p:spPr bwMode="auto">
          <a:xfrm>
            <a:off x="1729105" y="1952156"/>
            <a:ext cx="3902710" cy="105938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lang="nl-NL" sz="1800" b="1" dirty="0">
                <a:solidFill>
                  <a:srgbClr val="000644"/>
                </a:solidFill>
                <a:latin typeface="Arial" panose="020B0604020202020204" pitchFamily="34" charset="0"/>
                <a:cs typeface="Arial" panose="020B0604020202020204" pitchFamily="34" charset="0"/>
              </a:rPr>
              <a:t>Groep</a:t>
            </a:r>
          </a:p>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Leerjaar 2</a:t>
            </a:r>
          </a:p>
        </p:txBody>
      </p:sp>
      <p:sp>
        <p:nvSpPr>
          <p:cNvPr id="19" name="Tijdelijke aanduiding voor inhoud 5">
            <a:extLst>
              <a:ext uri="{FF2B5EF4-FFF2-40B4-BE49-F238E27FC236}">
                <a16:creationId xmlns:a16="http://schemas.microsoft.com/office/drawing/2014/main" id="{DD358EE9-0D6B-4D22-ACF3-8516B8A51C58}"/>
              </a:ext>
            </a:extLst>
          </p:cNvPr>
          <p:cNvSpPr txBox="1">
            <a:spLocks/>
          </p:cNvSpPr>
          <p:nvPr/>
        </p:nvSpPr>
        <p:spPr bwMode="auto">
          <a:xfrm>
            <a:off x="1729105" y="3386888"/>
            <a:ext cx="3902710" cy="105938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lang="nl-NL" sz="1800" b="1" dirty="0">
                <a:solidFill>
                  <a:srgbClr val="000644"/>
                </a:solidFill>
                <a:latin typeface="Arial" panose="020B0604020202020204" pitchFamily="34" charset="0"/>
                <a:cs typeface="Arial" panose="020B0604020202020204" pitchFamily="34" charset="0"/>
              </a:rPr>
              <a:t>Periode </a:t>
            </a:r>
          </a:p>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lang="nl-NL" sz="1800" dirty="0">
                <a:solidFill>
                  <a:prstClr val="black"/>
                </a:solidFill>
                <a:latin typeface="Arial" panose="020B0604020202020204" pitchFamily="34" charset="0"/>
                <a:cs typeface="Arial" panose="020B0604020202020204" pitchFamily="34" charset="0"/>
              </a:rPr>
              <a:t>Periode 2</a:t>
            </a:r>
            <a:endParaRPr kumimoji="0" lang="nl-NL"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3" name="Graphic 2" descr="Badge silhouet">
            <a:extLst>
              <a:ext uri="{FF2B5EF4-FFF2-40B4-BE49-F238E27FC236}">
                <a16:creationId xmlns:a16="http://schemas.microsoft.com/office/drawing/2014/main" id="{FD7BA2AE-B386-486D-BD2B-BBDC78A8935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68313" y="3331709"/>
            <a:ext cx="914400" cy="914400"/>
          </a:xfrm>
          <a:prstGeom prst="rect">
            <a:avLst/>
          </a:prstGeom>
        </p:spPr>
      </p:pic>
      <p:sp>
        <p:nvSpPr>
          <p:cNvPr id="17" name="Tekstvak 16">
            <a:extLst>
              <a:ext uri="{FF2B5EF4-FFF2-40B4-BE49-F238E27FC236}">
                <a16:creationId xmlns:a16="http://schemas.microsoft.com/office/drawing/2014/main" id="{09691C16-5550-4718-A27F-1AEFEAAEF84F}"/>
              </a:ext>
            </a:extLst>
          </p:cNvPr>
          <p:cNvSpPr txBox="1"/>
          <p:nvPr/>
        </p:nvSpPr>
        <p:spPr>
          <a:xfrm>
            <a:off x="7012201" y="2516101"/>
            <a:ext cx="4341600" cy="2554545"/>
          </a:xfrm>
          <a:prstGeom prst="rect">
            <a:avLst/>
          </a:prstGeom>
          <a:noFill/>
        </p:spPr>
        <p:txBody>
          <a:bodyPr wrap="square">
            <a:spAutoFit/>
          </a:bodyPr>
          <a:lstStyle/>
          <a:p>
            <a:pPr marL="342900" indent="-342900">
              <a:buFont typeface="Wingdings" panose="05000000000000000000" pitchFamily="2" charset="2"/>
              <a:buChar char="ü"/>
            </a:pPr>
            <a:r>
              <a:rPr lang="nl-NL" sz="2000" dirty="0"/>
              <a:t>Participatie samenleving</a:t>
            </a:r>
          </a:p>
          <a:p>
            <a:pPr marL="342900" indent="-342900">
              <a:buFont typeface="Wingdings" panose="05000000000000000000" pitchFamily="2" charset="2"/>
              <a:buChar char="ü"/>
            </a:pPr>
            <a:r>
              <a:rPr lang="nl-NL" sz="2000" dirty="0"/>
              <a:t>Vrijwilligerswerk </a:t>
            </a:r>
          </a:p>
          <a:p>
            <a:pPr marL="342900" indent="-342900">
              <a:buFont typeface="Wingdings" panose="05000000000000000000" pitchFamily="2" charset="2"/>
              <a:buChar char="ü"/>
            </a:pPr>
            <a:r>
              <a:rPr lang="nl-NL" sz="2000" dirty="0"/>
              <a:t>Episodisch vrijwilligerswerk </a:t>
            </a:r>
          </a:p>
          <a:p>
            <a:pPr marL="342900" indent="-342900">
              <a:buFont typeface="Wingdings" panose="05000000000000000000" pitchFamily="2" charset="2"/>
              <a:buChar char="ü"/>
            </a:pPr>
            <a:r>
              <a:rPr lang="nl-NL" sz="2000" dirty="0"/>
              <a:t>Traditioneel vrijwilligerswerk </a:t>
            </a:r>
          </a:p>
          <a:p>
            <a:pPr marL="342900" indent="-342900">
              <a:buFont typeface="Wingdings" panose="05000000000000000000" pitchFamily="2" charset="2"/>
              <a:buChar char="ü"/>
            </a:pPr>
            <a:r>
              <a:rPr lang="nl-NL" sz="2000" dirty="0"/>
              <a:t>Geleide vrijwilligers</a:t>
            </a:r>
          </a:p>
          <a:p>
            <a:pPr marL="342900" indent="-342900">
              <a:buFont typeface="Wingdings" panose="05000000000000000000" pitchFamily="2" charset="2"/>
              <a:buChar char="ü"/>
            </a:pPr>
            <a:r>
              <a:rPr lang="nl-NL" sz="2000" dirty="0"/>
              <a:t>Sociaal ondernemerschap</a:t>
            </a:r>
          </a:p>
          <a:p>
            <a:endParaRPr lang="nl-NL" sz="2000" dirty="0"/>
          </a:p>
          <a:p>
            <a:r>
              <a:rPr lang="nl-NL" sz="2000" dirty="0"/>
              <a:t>	</a:t>
            </a:r>
          </a:p>
        </p:txBody>
      </p:sp>
      <p:sp>
        <p:nvSpPr>
          <p:cNvPr id="8" name="Tekstvak 7">
            <a:extLst>
              <a:ext uri="{FF2B5EF4-FFF2-40B4-BE49-F238E27FC236}">
                <a16:creationId xmlns:a16="http://schemas.microsoft.com/office/drawing/2014/main" id="{6F6C2013-335F-4397-A755-653350D02EE0}"/>
              </a:ext>
            </a:extLst>
          </p:cNvPr>
          <p:cNvSpPr txBox="1"/>
          <p:nvPr/>
        </p:nvSpPr>
        <p:spPr>
          <a:xfrm>
            <a:off x="7248525" y="2095648"/>
            <a:ext cx="2762250" cy="400110"/>
          </a:xfrm>
          <a:prstGeom prst="rect">
            <a:avLst/>
          </a:prstGeom>
          <a:noFill/>
        </p:spPr>
        <p:txBody>
          <a:bodyPr wrap="square" rtlCol="0">
            <a:spAutoFit/>
          </a:bodyPr>
          <a:lstStyle/>
          <a:p>
            <a:r>
              <a:rPr lang="nl-NL" sz="2000" b="1" dirty="0">
                <a:latin typeface="Arial" panose="020B0604020202020204" pitchFamily="34" charset="0"/>
                <a:cs typeface="Arial" panose="020B0604020202020204" pitchFamily="34" charset="0"/>
              </a:rPr>
              <a:t>Begrippen</a:t>
            </a:r>
          </a:p>
        </p:txBody>
      </p:sp>
    </p:spTree>
    <p:extLst>
      <p:ext uri="{BB962C8B-B14F-4D97-AF65-F5344CB8AC3E}">
        <p14:creationId xmlns:p14="http://schemas.microsoft.com/office/powerpoint/2010/main" val="3113000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C0F5C9B5-383B-4631-848F-1C9B1E7589C5}"/>
              </a:ext>
            </a:extLst>
          </p:cNvPr>
          <p:cNvSpPr txBox="1"/>
          <p:nvPr/>
        </p:nvSpPr>
        <p:spPr>
          <a:xfrm>
            <a:off x="842521" y="843798"/>
            <a:ext cx="6702458" cy="646331"/>
          </a:xfrm>
          <a:prstGeom prst="rect">
            <a:avLst/>
          </a:prstGeom>
          <a:noFill/>
        </p:spPr>
        <p:txBody>
          <a:bodyPr wrap="square" rtlCol="0">
            <a:spAutoFit/>
          </a:bodyPr>
          <a:lstStyle/>
          <a:p>
            <a:r>
              <a:rPr lang="nl-NL" sz="3600" b="1" dirty="0">
                <a:solidFill>
                  <a:schemeClr val="accent1"/>
                </a:solidFill>
              </a:rPr>
              <a:t>Participatie samenleving</a:t>
            </a:r>
          </a:p>
        </p:txBody>
      </p:sp>
      <p:sp>
        <p:nvSpPr>
          <p:cNvPr id="5" name="Rechthoek: afgeronde hoeken 4">
            <a:extLst>
              <a:ext uri="{FF2B5EF4-FFF2-40B4-BE49-F238E27FC236}">
                <a16:creationId xmlns:a16="http://schemas.microsoft.com/office/drawing/2014/main" id="{BAA1B526-E44B-413E-AAC6-A3257243FDA6}"/>
              </a:ext>
            </a:extLst>
          </p:cNvPr>
          <p:cNvSpPr/>
          <p:nvPr/>
        </p:nvSpPr>
        <p:spPr>
          <a:xfrm rot="971604">
            <a:off x="10052610" y="485091"/>
            <a:ext cx="1450740" cy="1135666"/>
          </a:xfrm>
          <a:prstGeom prst="round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600" dirty="0"/>
              <a:t>2013</a:t>
            </a:r>
          </a:p>
        </p:txBody>
      </p:sp>
      <p:sp>
        <p:nvSpPr>
          <p:cNvPr id="6" name="Rechthoek 5">
            <a:extLst>
              <a:ext uri="{FF2B5EF4-FFF2-40B4-BE49-F238E27FC236}">
                <a16:creationId xmlns:a16="http://schemas.microsoft.com/office/drawing/2014/main" id="{089303BE-024D-4A0B-A966-5044F7E7A742}"/>
              </a:ext>
            </a:extLst>
          </p:cNvPr>
          <p:cNvSpPr/>
          <p:nvPr/>
        </p:nvSpPr>
        <p:spPr>
          <a:xfrm>
            <a:off x="842521" y="2088242"/>
            <a:ext cx="10067826" cy="3477875"/>
          </a:xfrm>
          <a:prstGeom prst="rect">
            <a:avLst/>
          </a:prstGeom>
        </p:spPr>
        <p:txBody>
          <a:bodyPr wrap="square">
            <a:spAutoFit/>
          </a:bodyPr>
          <a:lstStyle/>
          <a:p>
            <a:r>
              <a:rPr lang="nl-NL" sz="2000" b="1" dirty="0"/>
              <a:t>is een samenleving waarin iedereen die dat kan verantwoordelijkheid neemt voor zijn of haar eigen leven en omgeving, zonder hulp van de (landelijke) overheid.</a:t>
            </a:r>
          </a:p>
          <a:p>
            <a:endParaRPr lang="nl-NL" sz="2000" b="1" dirty="0"/>
          </a:p>
          <a:p>
            <a:r>
              <a:rPr lang="nl-NL" sz="2000" dirty="0"/>
              <a:t>‘De rol van de overheid is het scheppen van voorzieningen waarin mensen kunnen participeren en te zorgen dat iedereen toegang heeft tot die voorzieningen. De </a:t>
            </a:r>
            <a:r>
              <a:rPr lang="nl-NL" sz="2000" dirty="0" err="1"/>
              <a:t>civil</a:t>
            </a:r>
            <a:r>
              <a:rPr lang="nl-NL" sz="2000" dirty="0"/>
              <a:t> society is belangrijk omdat mensen vanuit hun eigen bewogenheid en betrokkenheid moeten participeren. Participatie op de arbeidsmarkt is een belangrijke voorwaarde voor het scheppen van andere bronnen van participatie. Door te werken neem je deel aan de samenleving, wat zorgt voor structuur, economische zelfstandigheid en maatschappelijke en persoonlijke autonomie. Als mensen op de arbeidsmarkt gerespecteerd en niet vernederd worden, is dat een prima vorm van participatie.’  </a:t>
            </a:r>
            <a:r>
              <a:rPr lang="nl-NL" sz="2000" b="1" dirty="0"/>
              <a:t>Evelien Tonkes, hoogleraar. </a:t>
            </a:r>
          </a:p>
        </p:txBody>
      </p:sp>
    </p:spTree>
    <p:extLst>
      <p:ext uri="{BB962C8B-B14F-4D97-AF65-F5344CB8AC3E}">
        <p14:creationId xmlns:p14="http://schemas.microsoft.com/office/powerpoint/2010/main" val="1639705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media 3" title="Willem Alexander over de Participatiemaatschappij">
            <a:hlinkClick r:id="" action="ppaction://media"/>
            <a:extLst>
              <a:ext uri="{FF2B5EF4-FFF2-40B4-BE49-F238E27FC236}">
                <a16:creationId xmlns:a16="http://schemas.microsoft.com/office/drawing/2014/main" id="{9F55EFF5-3A0B-44D0-85A1-592CC7BE9758}"/>
              </a:ext>
            </a:extLst>
          </p:cNvPr>
          <p:cNvPicPr>
            <a:picLocks noRot="1" noChangeAspect="1"/>
          </p:cNvPicPr>
          <p:nvPr>
            <a:videoFile r:link="rId1"/>
          </p:nvPr>
        </p:nvPicPr>
        <p:blipFill>
          <a:blip r:embed="rId3"/>
          <a:stretch>
            <a:fillRect/>
          </a:stretch>
        </p:blipFill>
        <p:spPr>
          <a:xfrm>
            <a:off x="1686009" y="1217176"/>
            <a:ext cx="7829466" cy="4423648"/>
          </a:xfrm>
          <a:prstGeom prst="rect">
            <a:avLst/>
          </a:prstGeom>
        </p:spPr>
      </p:pic>
      <p:sp>
        <p:nvSpPr>
          <p:cNvPr id="5" name="Rechthoek 4">
            <a:extLst>
              <a:ext uri="{FF2B5EF4-FFF2-40B4-BE49-F238E27FC236}">
                <a16:creationId xmlns:a16="http://schemas.microsoft.com/office/drawing/2014/main" id="{4D8359A4-C4DE-43B3-83D2-FA9CF8FC30E0}"/>
              </a:ext>
            </a:extLst>
          </p:cNvPr>
          <p:cNvSpPr/>
          <p:nvPr/>
        </p:nvSpPr>
        <p:spPr>
          <a:xfrm>
            <a:off x="7926578" y="5796260"/>
            <a:ext cx="1588897" cy="923330"/>
          </a:xfrm>
          <a:prstGeom prst="rect">
            <a:avLst/>
          </a:prstGeom>
          <a:noFill/>
        </p:spPr>
        <p:txBody>
          <a:bodyPr wrap="none" lIns="91440" tIns="45720" rIns="91440" bIns="45720">
            <a:spAutoFit/>
          </a:bodyPr>
          <a:lstStyle/>
          <a:p>
            <a:pPr algn="ctr"/>
            <a:r>
              <a:rPr lang="nl-NL" sz="5400" b="1" cap="none" spc="0" dirty="0">
                <a:ln w="12700">
                  <a:solidFill>
                    <a:schemeClr val="accent5"/>
                  </a:solidFill>
                  <a:prstDash val="solid"/>
                </a:ln>
                <a:pattFill prst="ltDnDiag">
                  <a:fgClr>
                    <a:schemeClr val="accent5">
                      <a:lumMod val="60000"/>
                      <a:lumOff val="40000"/>
                    </a:schemeClr>
                  </a:fgClr>
                  <a:bgClr>
                    <a:schemeClr val="bg1"/>
                  </a:bgClr>
                </a:pattFill>
                <a:effectLst/>
              </a:rPr>
              <a:t>2013</a:t>
            </a:r>
          </a:p>
        </p:txBody>
      </p:sp>
    </p:spTree>
    <p:extLst>
      <p:ext uri="{BB962C8B-B14F-4D97-AF65-F5344CB8AC3E}">
        <p14:creationId xmlns:p14="http://schemas.microsoft.com/office/powerpoint/2010/main" val="3844648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lf 2">
            <a:extLst>
              <a:ext uri="{FF2B5EF4-FFF2-40B4-BE49-F238E27FC236}">
                <a16:creationId xmlns:a16="http://schemas.microsoft.com/office/drawing/2014/main" id="{C27FD3E1-45DC-42F2-83D7-D64495B5C32A}"/>
              </a:ext>
            </a:extLst>
          </p:cNvPr>
          <p:cNvSpPr/>
          <p:nvPr/>
        </p:nvSpPr>
        <p:spPr>
          <a:xfrm>
            <a:off x="1212350" y="2208943"/>
            <a:ext cx="2383605" cy="1582221"/>
          </a:xfrm>
          <a:prstGeom prst="wav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t>Opdracht 1: </a:t>
            </a:r>
          </a:p>
        </p:txBody>
      </p:sp>
      <p:sp>
        <p:nvSpPr>
          <p:cNvPr id="4" name="Tekstvak 3">
            <a:extLst>
              <a:ext uri="{FF2B5EF4-FFF2-40B4-BE49-F238E27FC236}">
                <a16:creationId xmlns:a16="http://schemas.microsoft.com/office/drawing/2014/main" id="{5B8F6C63-7287-46EC-9679-BF1762F9CA75}"/>
              </a:ext>
            </a:extLst>
          </p:cNvPr>
          <p:cNvSpPr txBox="1"/>
          <p:nvPr/>
        </p:nvSpPr>
        <p:spPr>
          <a:xfrm>
            <a:off x="4274049" y="1589441"/>
            <a:ext cx="6883686" cy="3231654"/>
          </a:xfrm>
          <a:prstGeom prst="rect">
            <a:avLst/>
          </a:prstGeom>
          <a:solidFill>
            <a:schemeClr val="bg1"/>
          </a:solidFill>
          <a:ln>
            <a:solidFill>
              <a:schemeClr val="accent3"/>
            </a:solidFill>
          </a:ln>
        </p:spPr>
        <p:txBody>
          <a:bodyPr wrap="square" rtlCol="0">
            <a:spAutoFit/>
          </a:bodyPr>
          <a:lstStyle/>
          <a:p>
            <a:endParaRPr lang="nl-NL" sz="2400" dirty="0"/>
          </a:p>
          <a:p>
            <a:r>
              <a:rPr lang="nl-NL" sz="2400" dirty="0"/>
              <a:t>Download opdracht 1 via Wiki en onderstreep de termen en stukjes van zinnen die essentieel zijn. Die dus aangeven wat belangrijkrijk is.</a:t>
            </a:r>
          </a:p>
          <a:p>
            <a:endParaRPr lang="nl-NL" sz="2400" dirty="0"/>
          </a:p>
          <a:p>
            <a:r>
              <a:rPr lang="nl-NL" sz="2400" dirty="0"/>
              <a:t>Zet die onderstreepte termen en zinnen om in je eigen woorden. </a:t>
            </a:r>
          </a:p>
          <a:p>
            <a:endParaRPr lang="nl-NL" dirty="0"/>
          </a:p>
          <a:p>
            <a:endParaRPr lang="nl-NL" dirty="0"/>
          </a:p>
        </p:txBody>
      </p:sp>
    </p:spTree>
    <p:extLst>
      <p:ext uri="{BB962C8B-B14F-4D97-AF65-F5344CB8AC3E}">
        <p14:creationId xmlns:p14="http://schemas.microsoft.com/office/powerpoint/2010/main" val="321592610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3" ma:contentTypeDescription="Een nieuw document maken." ma:contentTypeScope="" ma:versionID="bd0271150be9f8e9bec974e355b2f8a7">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59377b08247893b8b844217c25199b5d"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F83A303-FBC3-428B-9C13-34AA51A6D13E}">
  <ds:schemaRefs>
    <ds:schemaRef ds:uri="http://www.w3.org/XML/1998/namespace"/>
    <ds:schemaRef ds:uri="c6f82ce1-f6df-49a5-8b49-cf8409a27aa4"/>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2c4f0c93-2979-4f27-aab2-70de95932352"/>
    <ds:schemaRef ds:uri="http://purl.org/dc/terms/"/>
  </ds:schemaRefs>
</ds:datastoreItem>
</file>

<file path=customXml/itemProps2.xml><?xml version="1.0" encoding="utf-8"?>
<ds:datastoreItem xmlns:ds="http://schemas.openxmlformats.org/officeDocument/2006/customXml" ds:itemID="{29B729FC-BD00-4B22-8A40-27C024D28731}">
  <ds:schemaRefs>
    <ds:schemaRef ds:uri="http://schemas.microsoft.com/sharepoint/v3/contenttype/forms"/>
  </ds:schemaRefs>
</ds:datastoreItem>
</file>

<file path=customXml/itemProps3.xml><?xml version="1.0" encoding="utf-8"?>
<ds:datastoreItem xmlns:ds="http://schemas.openxmlformats.org/officeDocument/2006/customXml" ds:itemID="{0EE7187A-61FB-4336-B4D8-FFBD271B29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f0c93-2979-4f27-aab2-70de95932352"/>
    <ds:schemaRef ds:uri="c6f82ce1-f6df-49a5-8b49-cf8409a27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76</TotalTime>
  <Words>1536</Words>
  <Application>Microsoft Office PowerPoint</Application>
  <PresentationFormat>Breedbeeld</PresentationFormat>
  <Paragraphs>181</Paragraphs>
  <Slides>23</Slides>
  <Notes>0</Notes>
  <HiddenSlides>0</HiddenSlides>
  <MMClips>1</MMClips>
  <ScaleCrop>false</ScaleCrop>
  <HeadingPairs>
    <vt:vector size="6" baseType="variant">
      <vt:variant>
        <vt:lpstr>Gebruikte lettertypen</vt:lpstr>
      </vt:variant>
      <vt:variant>
        <vt:i4>8</vt:i4>
      </vt:variant>
      <vt:variant>
        <vt:lpstr>Thema</vt:lpstr>
      </vt:variant>
      <vt:variant>
        <vt:i4>2</vt:i4>
      </vt:variant>
      <vt:variant>
        <vt:lpstr>Diatitels</vt:lpstr>
      </vt:variant>
      <vt:variant>
        <vt:i4>23</vt:i4>
      </vt:variant>
    </vt:vector>
  </HeadingPairs>
  <TitlesOfParts>
    <vt:vector size="33" baseType="lpstr">
      <vt:lpstr>Arial</vt:lpstr>
      <vt:lpstr>Calibri</vt:lpstr>
      <vt:lpstr>Calibri Light</vt:lpstr>
      <vt:lpstr>Kristen ITC</vt:lpstr>
      <vt:lpstr>Lucida Handwriting</vt:lpstr>
      <vt:lpstr>Poppins</vt:lpstr>
      <vt:lpstr>Roboto</vt:lpstr>
      <vt:lpstr>Wingdings</vt:lpstr>
      <vt:lpstr>Kantoorthema</vt:lpstr>
      <vt:lpstr>Office Theme</vt:lpstr>
      <vt:lpstr>Goedemorgen! </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Fijne donderdag nog!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Goedemorgen! </dc:title>
  <dc:creator>Pascalle Cup</dc:creator>
  <cp:lastModifiedBy>Pascalle Cup</cp:lastModifiedBy>
  <cp:revision>1</cp:revision>
  <cp:lastPrinted>2021-11-17T08:28:37Z</cp:lastPrinted>
  <dcterms:created xsi:type="dcterms:W3CDTF">2021-11-15T15:10:36Z</dcterms:created>
  <dcterms:modified xsi:type="dcterms:W3CDTF">2021-11-17T13:25:11Z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ies>
</file>